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46"/>
  </p:notesMasterIdLst>
  <p:handoutMasterIdLst>
    <p:handoutMasterId r:id="rId47"/>
  </p:handoutMasterIdLst>
  <p:sldIdLst>
    <p:sldId id="572" r:id="rId2"/>
    <p:sldId id="601" r:id="rId3"/>
    <p:sldId id="297" r:id="rId4"/>
    <p:sldId id="588" r:id="rId5"/>
    <p:sldId id="589" r:id="rId6"/>
    <p:sldId id="634" r:id="rId7"/>
    <p:sldId id="635" r:id="rId8"/>
    <p:sldId id="636" r:id="rId9"/>
    <p:sldId id="638" r:id="rId10"/>
    <p:sldId id="645" r:id="rId11"/>
    <p:sldId id="801" r:id="rId12"/>
    <p:sldId id="644" r:id="rId13"/>
    <p:sldId id="639" r:id="rId14"/>
    <p:sldId id="640" r:id="rId15"/>
    <p:sldId id="641" r:id="rId16"/>
    <p:sldId id="642" r:id="rId17"/>
    <p:sldId id="499" r:id="rId18"/>
    <p:sldId id="646" r:id="rId19"/>
    <p:sldId id="802" r:id="rId20"/>
    <p:sldId id="615" r:id="rId21"/>
    <p:sldId id="610" r:id="rId22"/>
    <p:sldId id="647" r:id="rId23"/>
    <p:sldId id="648" r:id="rId24"/>
    <p:sldId id="649" r:id="rId25"/>
    <p:sldId id="650" r:id="rId26"/>
    <p:sldId id="651" r:id="rId27"/>
    <p:sldId id="500" r:id="rId28"/>
    <p:sldId id="652" r:id="rId29"/>
    <p:sldId id="653" r:id="rId30"/>
    <p:sldId id="654" r:id="rId31"/>
    <p:sldId id="655" r:id="rId32"/>
    <p:sldId id="656" r:id="rId33"/>
    <p:sldId id="657" r:id="rId34"/>
    <p:sldId id="803" r:id="rId35"/>
    <p:sldId id="632" r:id="rId36"/>
    <p:sldId id="658" r:id="rId37"/>
    <p:sldId id="659" r:id="rId38"/>
    <p:sldId id="661" r:id="rId39"/>
    <p:sldId id="660" r:id="rId40"/>
    <p:sldId id="662" r:id="rId41"/>
    <p:sldId id="663" r:id="rId42"/>
    <p:sldId id="664" r:id="rId43"/>
    <p:sldId id="799" r:id="rId44"/>
    <p:sldId id="800" r:id="rId45"/>
  </p:sldIdLst>
  <p:sldSz cx="12192000" cy="6858000"/>
  <p:notesSz cx="6865938" cy="9998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32" autoAdjust="0"/>
    <p:restoredTop sz="94430" autoAdjust="0"/>
  </p:normalViewPr>
  <p:slideViewPr>
    <p:cSldViewPr snapToGrid="0">
      <p:cViewPr varScale="1">
        <p:scale>
          <a:sx n="84" d="100"/>
          <a:sy n="84" d="100"/>
        </p:scale>
        <p:origin x="12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9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DC86FF-9C68-454B-97CC-6D085D2CAC85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202F0E09-F5F2-4A42-80D9-69C9EA906069}">
      <dgm:prSet/>
      <dgm:spPr>
        <a:xfrm>
          <a:off x="1222592" y="604269"/>
          <a:ext cx="700247" cy="350123"/>
        </a:xfrm>
        <a:prstGeom prst="roundRect">
          <a:avLst>
            <a:gd name="adj" fmla="val 10000"/>
          </a:avLst>
        </a:prstGeom>
        <a:solidFill>
          <a:schemeClr val="bg2">
            <a:lumMod val="60000"/>
            <a:lumOff val="4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Supervisor 1</a:t>
          </a:r>
        </a:p>
      </dgm:t>
    </dgm:pt>
    <dgm:pt modelId="{76003D15-48B2-472C-A533-9C1B5726961F}" type="parTrans" cxnId="{13A3E0C2-B9C4-4579-ABE2-7C22D63DC7A5}">
      <dgm:prSet/>
      <dgm:spPr/>
      <dgm:t>
        <a:bodyPr/>
        <a:lstStyle/>
        <a:p>
          <a:endParaRPr lang="en-US" noProof="0" dirty="0"/>
        </a:p>
      </dgm:t>
    </dgm:pt>
    <dgm:pt modelId="{7A2EE93F-73AB-4E9A-8F6E-C60FB896FFE3}" type="sibTrans" cxnId="{13A3E0C2-B9C4-4579-ABE2-7C22D63DC7A5}">
      <dgm:prSet/>
      <dgm:spPr/>
      <dgm:t>
        <a:bodyPr/>
        <a:lstStyle/>
        <a:p>
          <a:endParaRPr lang="en-US" noProof="0" dirty="0"/>
        </a:p>
      </dgm:t>
    </dgm:pt>
    <dgm:pt modelId="{6831C277-F935-491C-B250-60ECC44A45AC}">
      <dgm:prSet/>
      <dgm:spPr>
        <a:xfrm>
          <a:off x="1222592" y="1409554"/>
          <a:ext cx="700247" cy="350123"/>
        </a:xfrm>
        <a:prstGeom prst="roundRect">
          <a:avLst>
            <a:gd name="adj" fmla="val 10000"/>
          </a:avLst>
        </a:prstGeom>
        <a:solidFill>
          <a:schemeClr val="bg2">
            <a:lumMod val="60000"/>
            <a:lumOff val="4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Supervisor 2</a:t>
          </a:r>
        </a:p>
      </dgm:t>
    </dgm:pt>
    <dgm:pt modelId="{5359FA63-A118-461D-9554-24360461CD84}" type="parTrans" cxnId="{71E5FDB8-AF54-4F0F-8A61-30B31CA31120}">
      <dgm:prSet/>
      <dgm:spPr/>
      <dgm:t>
        <a:bodyPr/>
        <a:lstStyle/>
        <a:p>
          <a:endParaRPr lang="en-US" noProof="0" dirty="0"/>
        </a:p>
      </dgm:t>
    </dgm:pt>
    <dgm:pt modelId="{3865D085-C662-4FF5-9BD2-F737C22EF0B4}" type="sibTrans" cxnId="{71E5FDB8-AF54-4F0F-8A61-30B31CA31120}">
      <dgm:prSet/>
      <dgm:spPr/>
      <dgm:t>
        <a:bodyPr/>
        <a:lstStyle/>
        <a:p>
          <a:endParaRPr lang="en-US" noProof="0" dirty="0"/>
        </a:p>
      </dgm:t>
    </dgm:pt>
    <dgm:pt modelId="{C682733E-5BCF-404F-870F-AD9DB4EF2CDB}">
      <dgm:prSet/>
      <dgm:spPr>
        <a:xfrm>
          <a:off x="1222592" y="2214839"/>
          <a:ext cx="700247" cy="350123"/>
        </a:xfrm>
        <a:prstGeom prst="roundRect">
          <a:avLst>
            <a:gd name="adj" fmla="val 10000"/>
          </a:avLst>
        </a:prstGeom>
        <a:solidFill>
          <a:schemeClr val="bg2">
            <a:lumMod val="60000"/>
            <a:lumOff val="4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Supervisor 3</a:t>
          </a:r>
        </a:p>
      </dgm:t>
    </dgm:pt>
    <dgm:pt modelId="{25800C5D-F370-45DF-BC37-570D46FF31D7}" type="parTrans" cxnId="{F2A16158-C82B-4728-979D-7968B96D66D0}">
      <dgm:prSet/>
      <dgm:spPr/>
      <dgm:t>
        <a:bodyPr/>
        <a:lstStyle/>
        <a:p>
          <a:endParaRPr lang="en-US" noProof="0" dirty="0"/>
        </a:p>
      </dgm:t>
    </dgm:pt>
    <dgm:pt modelId="{F390CFD6-8C29-4F39-8154-61B967F37A74}" type="sibTrans" cxnId="{F2A16158-C82B-4728-979D-7968B96D66D0}">
      <dgm:prSet/>
      <dgm:spPr/>
      <dgm:t>
        <a:bodyPr/>
        <a:lstStyle/>
        <a:p>
          <a:endParaRPr lang="en-US" noProof="0" dirty="0"/>
        </a:p>
      </dgm:t>
    </dgm:pt>
    <dgm:pt modelId="{1643C97A-6E61-4144-B4AD-82D06AA81CE7}">
      <dgm:prSet/>
      <dgm:spPr>
        <a:xfrm>
          <a:off x="2202939" y="805590"/>
          <a:ext cx="700247" cy="35012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2</a:t>
          </a:r>
        </a:p>
      </dgm:t>
    </dgm:pt>
    <dgm:pt modelId="{6CF8BF4A-0B4A-4888-864E-3CDA123CDC6B}" type="parTrans" cxnId="{25EC9A64-E751-4DD5-9879-B5D2E544EFC9}">
      <dgm:prSet/>
      <dgm:spPr>
        <a:xfrm rot="2142401">
          <a:off x="1890418" y="871169"/>
          <a:ext cx="344943" cy="17644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344943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gm:spPr>
      <dgm:t>
        <a:bodyPr/>
        <a:lstStyle/>
        <a:p>
          <a:endParaRPr lang="en-US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09CFD6E3-E916-4B86-8F15-D1642E925A08}" type="sibTrans" cxnId="{25EC9A64-E751-4DD5-9879-B5D2E544EFC9}">
      <dgm:prSet/>
      <dgm:spPr/>
      <dgm:t>
        <a:bodyPr/>
        <a:lstStyle/>
        <a:p>
          <a:endParaRPr lang="en-US" noProof="0" dirty="0"/>
        </a:p>
      </dgm:t>
    </dgm:pt>
    <dgm:pt modelId="{1F87030C-5C4B-442D-8780-F77CBA03B49A}">
      <dgm:prSet/>
      <dgm:spPr>
        <a:xfrm>
          <a:off x="2202939" y="402947"/>
          <a:ext cx="700247" cy="35012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1</a:t>
          </a:r>
        </a:p>
      </dgm:t>
    </dgm:pt>
    <dgm:pt modelId="{2BB37F29-B8A1-41F2-902C-B26F1CCCF5EA}" type="parTrans" cxnId="{9A0A76B7-97F4-4199-A572-FC65AF61921C}">
      <dgm:prSet/>
      <dgm:spPr>
        <a:xfrm rot="19457599">
          <a:off x="1890418" y="669848"/>
          <a:ext cx="344943" cy="17644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344943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gm:spPr>
      <dgm:t>
        <a:bodyPr/>
        <a:lstStyle/>
        <a:p>
          <a:endParaRPr lang="en-US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6ADC731-7409-4B05-94FE-CBEEE3DF0132}" type="sibTrans" cxnId="{9A0A76B7-97F4-4199-A572-FC65AF61921C}">
      <dgm:prSet/>
      <dgm:spPr/>
      <dgm:t>
        <a:bodyPr/>
        <a:lstStyle/>
        <a:p>
          <a:endParaRPr lang="en-US" noProof="0" dirty="0"/>
        </a:p>
      </dgm:t>
    </dgm:pt>
    <dgm:pt modelId="{3B1399B5-9780-4FAC-9A43-54F497D5EF24}">
      <dgm:prSet/>
      <dgm:spPr>
        <a:xfrm>
          <a:off x="2202939" y="1208232"/>
          <a:ext cx="700247" cy="35012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3</a:t>
          </a:r>
        </a:p>
      </dgm:t>
    </dgm:pt>
    <dgm:pt modelId="{6362AC5D-8B91-4634-9D42-88C52CEE10F6}" type="parTrans" cxnId="{2A1B9618-A379-4AAB-8DE6-F573C375C651}">
      <dgm:prSet/>
      <dgm:spPr>
        <a:xfrm rot="19457599">
          <a:off x="1890418" y="1475133"/>
          <a:ext cx="344943" cy="17644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344943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gm:spPr>
      <dgm:t>
        <a:bodyPr/>
        <a:lstStyle/>
        <a:p>
          <a:endParaRPr lang="en-US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B8EF3E1C-F9FC-46ED-8E3B-27076850C558}" type="sibTrans" cxnId="{2A1B9618-A379-4AAB-8DE6-F573C375C651}">
      <dgm:prSet/>
      <dgm:spPr/>
      <dgm:t>
        <a:bodyPr/>
        <a:lstStyle/>
        <a:p>
          <a:endParaRPr lang="en-US" noProof="0" dirty="0"/>
        </a:p>
      </dgm:t>
    </dgm:pt>
    <dgm:pt modelId="{B31C5F25-9E81-43F7-8224-B931EC9E1F63}">
      <dgm:prSet/>
      <dgm:spPr>
        <a:xfrm>
          <a:off x="2202939" y="1610875"/>
          <a:ext cx="700247" cy="35012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4</a:t>
          </a:r>
        </a:p>
      </dgm:t>
    </dgm:pt>
    <dgm:pt modelId="{321E69AC-DC3F-4179-BCB9-A8D27B5BBD13}" type="parTrans" cxnId="{8E11A522-F3FB-4C05-8217-6F376860DAF4}">
      <dgm:prSet/>
      <dgm:spPr>
        <a:xfrm rot="2142401">
          <a:off x="1890418" y="1676454"/>
          <a:ext cx="344943" cy="17644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344943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gm:spPr>
      <dgm:t>
        <a:bodyPr/>
        <a:lstStyle/>
        <a:p>
          <a:endParaRPr lang="en-US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4F6010B2-BF78-456E-97F6-5BEF88B7FDD9}" type="sibTrans" cxnId="{8E11A522-F3FB-4C05-8217-6F376860DAF4}">
      <dgm:prSet/>
      <dgm:spPr/>
      <dgm:t>
        <a:bodyPr/>
        <a:lstStyle/>
        <a:p>
          <a:endParaRPr lang="en-US" noProof="0" dirty="0"/>
        </a:p>
      </dgm:t>
    </dgm:pt>
    <dgm:pt modelId="{F37D0356-397A-4262-98DD-E6625E5FAF06}">
      <dgm:prSet/>
      <dgm:spPr>
        <a:xfrm>
          <a:off x="2202939" y="2013518"/>
          <a:ext cx="700247" cy="35012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5</a:t>
          </a:r>
        </a:p>
      </dgm:t>
    </dgm:pt>
    <dgm:pt modelId="{E0533E48-E597-468E-ACE6-A4CF49398017}" type="parTrans" cxnId="{60EEC1D2-8FBC-4C9B-863B-00B06DF07999}">
      <dgm:prSet/>
      <dgm:spPr>
        <a:xfrm rot="19457599">
          <a:off x="1890418" y="2280418"/>
          <a:ext cx="344943" cy="17644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344943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gm:spPr>
      <dgm:t>
        <a:bodyPr/>
        <a:lstStyle/>
        <a:p>
          <a:endParaRPr lang="en-US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8C59218E-06E9-486B-A6E8-DB810404C1A7}" type="sibTrans" cxnId="{60EEC1D2-8FBC-4C9B-863B-00B06DF07999}">
      <dgm:prSet/>
      <dgm:spPr/>
      <dgm:t>
        <a:bodyPr/>
        <a:lstStyle/>
        <a:p>
          <a:endParaRPr lang="en-US" noProof="0" dirty="0"/>
        </a:p>
      </dgm:t>
    </dgm:pt>
    <dgm:pt modelId="{BC6AAA53-9D90-4572-9A0F-B5FF4EDFAC48}">
      <dgm:prSet/>
      <dgm:spPr>
        <a:xfrm>
          <a:off x="2202939" y="2416160"/>
          <a:ext cx="700247" cy="35012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6</a:t>
          </a:r>
        </a:p>
      </dgm:t>
    </dgm:pt>
    <dgm:pt modelId="{6483CBB6-9721-4FC7-B22D-3C4657FA28AA}" type="parTrans" cxnId="{1C079DD9-B2B0-44D6-978B-64D27016F9E9}">
      <dgm:prSet/>
      <dgm:spPr>
        <a:xfrm rot="2142401">
          <a:off x="1890418" y="2481739"/>
          <a:ext cx="344943" cy="17644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344943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gm:spPr>
      <dgm:t>
        <a:bodyPr/>
        <a:lstStyle/>
        <a:p>
          <a:endParaRPr lang="en-US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296A526C-906C-41DA-A6BD-78893D6B1898}" type="sibTrans" cxnId="{1C079DD9-B2B0-44D6-978B-64D27016F9E9}">
      <dgm:prSet/>
      <dgm:spPr/>
      <dgm:t>
        <a:bodyPr/>
        <a:lstStyle/>
        <a:p>
          <a:endParaRPr lang="en-US" noProof="0" dirty="0"/>
        </a:p>
      </dgm:t>
    </dgm:pt>
    <dgm:pt modelId="{69D48C2B-C154-42FC-BB0F-1E1D1D0B79BB}">
      <dgm:prSet/>
      <dgm:spPr>
        <a:xfrm>
          <a:off x="3183287" y="305"/>
          <a:ext cx="700247" cy="350123"/>
        </a:xfrm>
        <a:prstGeom prst="roundRect">
          <a:avLst>
            <a:gd name="adj" fmla="val 1000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Leader</a:t>
          </a:r>
        </a:p>
      </dgm:t>
    </dgm:pt>
    <dgm:pt modelId="{E3E88DEB-E6F1-44ED-8E9F-D7BD3FEEF0E7}" type="parTrans" cxnId="{03FD61BF-7CFD-4DB8-BF37-70B43718904F}">
      <dgm:prSet/>
      <dgm:spPr>
        <a:xfrm rot="18289469">
          <a:off x="2797994" y="367866"/>
          <a:ext cx="490486" cy="17644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490486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gm:spPr>
      <dgm:t>
        <a:bodyPr/>
        <a:lstStyle/>
        <a:p>
          <a:endParaRPr lang="en-US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6C713BC-287A-40FD-AD4C-1D8864F19A2C}" type="sibTrans" cxnId="{03FD61BF-7CFD-4DB8-BF37-70B43718904F}">
      <dgm:prSet/>
      <dgm:spPr/>
      <dgm:t>
        <a:bodyPr/>
        <a:lstStyle/>
        <a:p>
          <a:endParaRPr lang="en-US" noProof="0" dirty="0"/>
        </a:p>
      </dgm:t>
    </dgm:pt>
    <dgm:pt modelId="{E544AFF4-16C5-4B62-814B-7292EBF46233}">
      <dgm:prSet/>
      <dgm:spPr>
        <a:xfrm>
          <a:off x="3183287" y="402947"/>
          <a:ext cx="700247" cy="350123"/>
        </a:xfrm>
        <a:prstGeom prst="roundRect">
          <a:avLst>
            <a:gd name="adj" fmla="val 1000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Interviewer</a:t>
          </a:r>
        </a:p>
      </dgm:t>
    </dgm:pt>
    <dgm:pt modelId="{413F215D-7B7C-4501-9F7E-9B1B9E008A98}" type="parTrans" cxnId="{6394789C-4A4B-44EA-A76E-8737DDBA3242}">
      <dgm:prSet/>
      <dgm:spPr>
        <a:xfrm>
          <a:off x="2903187" y="569187"/>
          <a:ext cx="280099" cy="17644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280099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gm:spPr>
      <dgm:t>
        <a:bodyPr/>
        <a:lstStyle/>
        <a:p>
          <a:endParaRPr lang="en-US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0C7DAD1B-8554-4BA3-8C7D-6D51D2403B4D}" type="sibTrans" cxnId="{6394789C-4A4B-44EA-A76E-8737DDBA3242}">
      <dgm:prSet/>
      <dgm:spPr/>
      <dgm:t>
        <a:bodyPr/>
        <a:lstStyle/>
        <a:p>
          <a:endParaRPr lang="en-US" noProof="0" dirty="0"/>
        </a:p>
      </dgm:t>
    </dgm:pt>
    <dgm:pt modelId="{85E8F1DF-4309-4860-8ECE-43266CBB295C}">
      <dgm:prSet/>
      <dgm:spPr>
        <a:xfrm>
          <a:off x="3183287" y="805590"/>
          <a:ext cx="700247" cy="350123"/>
        </a:xfrm>
        <a:prstGeom prst="roundRect">
          <a:avLst>
            <a:gd name="adj" fmla="val 1000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Measurer</a:t>
          </a:r>
        </a:p>
      </dgm:t>
    </dgm:pt>
    <dgm:pt modelId="{A9EC94C8-BC92-4C80-BFA8-26CCC8AB9483}" type="parTrans" cxnId="{0C5B0138-5E91-4461-AB1D-087AA9298C9A}">
      <dgm:prSet/>
      <dgm:spPr>
        <a:xfrm rot="3310531">
          <a:off x="2797994" y="770509"/>
          <a:ext cx="490486" cy="17644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490486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gm:spPr>
      <dgm:t>
        <a:bodyPr/>
        <a:lstStyle/>
        <a:p>
          <a:endParaRPr lang="en-US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7566290D-DC21-4B36-BD4A-8DD18383C6E0}" type="sibTrans" cxnId="{0C5B0138-5E91-4461-AB1D-087AA9298C9A}">
      <dgm:prSet/>
      <dgm:spPr/>
      <dgm:t>
        <a:bodyPr/>
        <a:lstStyle/>
        <a:p>
          <a:endParaRPr lang="en-US" noProof="0" dirty="0"/>
        </a:p>
      </dgm:t>
    </dgm:pt>
    <dgm:pt modelId="{8A2F5B1C-EC2C-4BEE-ADA4-202B602CBD2E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noProof="0" dirty="0"/>
            <a:t>CHW/Guide</a:t>
          </a:r>
        </a:p>
      </dgm:t>
    </dgm:pt>
    <dgm:pt modelId="{0E6ACD0B-F16A-40C0-8C24-C209B0643205}" type="parTrans" cxnId="{2D3A1DDF-D044-4EDE-9E34-55690FA447DC}">
      <dgm:prSet/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en-US" noProof="0" dirty="0"/>
        </a:p>
      </dgm:t>
    </dgm:pt>
    <dgm:pt modelId="{D081EF11-9313-4118-B2B6-3941F3BDC4B2}" type="sibTrans" cxnId="{2D3A1DDF-D044-4EDE-9E34-55690FA447DC}">
      <dgm:prSet/>
      <dgm:spPr/>
      <dgm:t>
        <a:bodyPr/>
        <a:lstStyle/>
        <a:p>
          <a:endParaRPr lang="en-US" noProof="0" dirty="0"/>
        </a:p>
      </dgm:t>
    </dgm:pt>
    <dgm:pt modelId="{366AE679-F355-4C8D-9969-04EA519ACB03}">
      <dgm:prSet/>
      <dgm:spPr>
        <a:xfrm>
          <a:off x="3183287" y="805590"/>
          <a:ext cx="700247" cy="350123"/>
        </a:xfr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Assistant-Measurer</a:t>
          </a:r>
        </a:p>
      </dgm:t>
    </dgm:pt>
    <dgm:pt modelId="{F7A492E8-9FC5-4EE9-83F3-4ED2CC102830}" type="parTrans" cxnId="{D9E5E416-A8F8-497B-986F-3D6112F0F170}">
      <dgm:prSet/>
      <dgm:spPr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endParaRPr lang="en-US" noProof="0" dirty="0"/>
        </a:p>
      </dgm:t>
    </dgm:pt>
    <dgm:pt modelId="{63B2AA5F-3A8A-4E59-814A-890138EFA8F5}" type="sibTrans" cxnId="{D9E5E416-A8F8-497B-986F-3D6112F0F170}">
      <dgm:prSet/>
      <dgm:spPr/>
      <dgm:t>
        <a:bodyPr/>
        <a:lstStyle/>
        <a:p>
          <a:endParaRPr lang="en-US" noProof="0" dirty="0"/>
        </a:p>
      </dgm:t>
    </dgm:pt>
    <dgm:pt modelId="{C0F04A27-F71C-4E2A-9166-C30CA2DB1A67}" type="pres">
      <dgm:prSet presAssocID="{D8DC86FF-9C68-454B-97CC-6D085D2CAC8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77123AC-8A79-4F53-967F-3C7ACF6709C9}" type="pres">
      <dgm:prSet presAssocID="{202F0E09-F5F2-4A42-80D9-69C9EA906069}" presName="root1" presStyleCnt="0"/>
      <dgm:spPr/>
    </dgm:pt>
    <dgm:pt modelId="{5A9FE2BA-3C13-42C9-989A-43C42DD2D486}" type="pres">
      <dgm:prSet presAssocID="{202F0E09-F5F2-4A42-80D9-69C9EA906069}" presName="LevelOneTextNode" presStyleLbl="node0" presStyleIdx="0" presStyleCnt="3">
        <dgm:presLayoutVars>
          <dgm:chPref val="3"/>
        </dgm:presLayoutVars>
      </dgm:prSet>
      <dgm:spPr/>
    </dgm:pt>
    <dgm:pt modelId="{071D6DAF-5395-4405-ADDB-7986CD59DFEB}" type="pres">
      <dgm:prSet presAssocID="{202F0E09-F5F2-4A42-80D9-69C9EA906069}" presName="level2hierChild" presStyleCnt="0"/>
      <dgm:spPr/>
    </dgm:pt>
    <dgm:pt modelId="{F7C4E5DC-6A31-49DD-9CE5-D6BD948BC37F}" type="pres">
      <dgm:prSet presAssocID="{2BB37F29-B8A1-41F2-902C-B26F1CCCF5EA}" presName="conn2-1" presStyleLbl="parChTrans1D2" presStyleIdx="0" presStyleCnt="6"/>
      <dgm:spPr/>
    </dgm:pt>
    <dgm:pt modelId="{DA0AA220-00A5-415C-9896-B5D6D305E05B}" type="pres">
      <dgm:prSet presAssocID="{2BB37F29-B8A1-41F2-902C-B26F1CCCF5EA}" presName="connTx" presStyleLbl="parChTrans1D2" presStyleIdx="0" presStyleCnt="6"/>
      <dgm:spPr/>
    </dgm:pt>
    <dgm:pt modelId="{7B1AB9D8-8F58-4CEE-9E9B-B8D39A73CEDA}" type="pres">
      <dgm:prSet presAssocID="{1F87030C-5C4B-442D-8780-F77CBA03B49A}" presName="root2" presStyleCnt="0"/>
      <dgm:spPr/>
    </dgm:pt>
    <dgm:pt modelId="{038D44BD-0E7A-4732-B308-C7D9F5D04E95}" type="pres">
      <dgm:prSet presAssocID="{1F87030C-5C4B-442D-8780-F77CBA03B49A}" presName="LevelTwoTextNode" presStyleLbl="node2" presStyleIdx="0" presStyleCnt="6">
        <dgm:presLayoutVars>
          <dgm:chPref val="3"/>
        </dgm:presLayoutVars>
      </dgm:prSet>
      <dgm:spPr/>
    </dgm:pt>
    <dgm:pt modelId="{2BBA8B3A-27BC-4DBA-9742-A7AA3D7B8351}" type="pres">
      <dgm:prSet presAssocID="{1F87030C-5C4B-442D-8780-F77CBA03B49A}" presName="level3hierChild" presStyleCnt="0"/>
      <dgm:spPr/>
    </dgm:pt>
    <dgm:pt modelId="{1A8E0E13-A2AF-448D-8E51-103926558B34}" type="pres">
      <dgm:prSet presAssocID="{E3E88DEB-E6F1-44ED-8E9F-D7BD3FEEF0E7}" presName="conn2-1" presStyleLbl="parChTrans1D3" presStyleIdx="0" presStyleCnt="4"/>
      <dgm:spPr/>
    </dgm:pt>
    <dgm:pt modelId="{52F28218-4F8D-43B5-9BBA-00D874C9CF44}" type="pres">
      <dgm:prSet presAssocID="{E3E88DEB-E6F1-44ED-8E9F-D7BD3FEEF0E7}" presName="connTx" presStyleLbl="parChTrans1D3" presStyleIdx="0" presStyleCnt="4"/>
      <dgm:spPr/>
    </dgm:pt>
    <dgm:pt modelId="{52CB2629-7B17-459D-BB54-5F945C90575E}" type="pres">
      <dgm:prSet presAssocID="{69D48C2B-C154-42FC-BB0F-1E1D1D0B79BB}" presName="root2" presStyleCnt="0"/>
      <dgm:spPr/>
    </dgm:pt>
    <dgm:pt modelId="{A610CE0D-B857-4D2F-A67D-85BF7B903625}" type="pres">
      <dgm:prSet presAssocID="{69D48C2B-C154-42FC-BB0F-1E1D1D0B79BB}" presName="LevelTwoTextNode" presStyleLbl="node3" presStyleIdx="0" presStyleCnt="4">
        <dgm:presLayoutVars>
          <dgm:chPref val="3"/>
        </dgm:presLayoutVars>
      </dgm:prSet>
      <dgm:spPr/>
    </dgm:pt>
    <dgm:pt modelId="{FB0C0E66-D636-4129-9273-CCE00C886610}" type="pres">
      <dgm:prSet presAssocID="{69D48C2B-C154-42FC-BB0F-1E1D1D0B79BB}" presName="level3hierChild" presStyleCnt="0"/>
      <dgm:spPr/>
    </dgm:pt>
    <dgm:pt modelId="{A60E057A-4B37-4770-947F-D8BEB66F3FEA}" type="pres">
      <dgm:prSet presAssocID="{0E6ACD0B-F16A-40C0-8C24-C209B0643205}" presName="conn2-1" presStyleLbl="parChTrans1D4" presStyleIdx="0" presStyleCnt="1"/>
      <dgm:spPr/>
    </dgm:pt>
    <dgm:pt modelId="{A095AEE9-56E6-4623-891C-1A812A8727A1}" type="pres">
      <dgm:prSet presAssocID="{0E6ACD0B-F16A-40C0-8C24-C209B0643205}" presName="connTx" presStyleLbl="parChTrans1D4" presStyleIdx="0" presStyleCnt="1"/>
      <dgm:spPr/>
    </dgm:pt>
    <dgm:pt modelId="{1BED90EA-FE10-4356-B3B3-53644837F5C1}" type="pres">
      <dgm:prSet presAssocID="{8A2F5B1C-EC2C-4BEE-ADA4-202B602CBD2E}" presName="root2" presStyleCnt="0"/>
      <dgm:spPr/>
    </dgm:pt>
    <dgm:pt modelId="{E9307506-8444-4332-AC1C-7F5EFF1B53F0}" type="pres">
      <dgm:prSet presAssocID="{8A2F5B1C-EC2C-4BEE-ADA4-202B602CBD2E}" presName="LevelTwoTextNode" presStyleLbl="node4" presStyleIdx="0" presStyleCnt="1">
        <dgm:presLayoutVars>
          <dgm:chPref val="3"/>
        </dgm:presLayoutVars>
      </dgm:prSet>
      <dgm:spPr/>
    </dgm:pt>
    <dgm:pt modelId="{B79483E2-A579-4DBF-87F4-FFF5A2D2B219}" type="pres">
      <dgm:prSet presAssocID="{8A2F5B1C-EC2C-4BEE-ADA4-202B602CBD2E}" presName="level3hierChild" presStyleCnt="0"/>
      <dgm:spPr/>
    </dgm:pt>
    <dgm:pt modelId="{18870FEB-BC05-456E-8FB0-7EAE8E0AA3A9}" type="pres">
      <dgm:prSet presAssocID="{413F215D-7B7C-4501-9F7E-9B1B9E008A98}" presName="conn2-1" presStyleLbl="parChTrans1D3" presStyleIdx="1" presStyleCnt="4"/>
      <dgm:spPr/>
    </dgm:pt>
    <dgm:pt modelId="{E705DE20-3A93-4177-9FDD-80846A1C9257}" type="pres">
      <dgm:prSet presAssocID="{413F215D-7B7C-4501-9F7E-9B1B9E008A98}" presName="connTx" presStyleLbl="parChTrans1D3" presStyleIdx="1" presStyleCnt="4"/>
      <dgm:spPr/>
    </dgm:pt>
    <dgm:pt modelId="{1F262EA7-DD8E-4AEC-B417-B669BA6543E1}" type="pres">
      <dgm:prSet presAssocID="{E544AFF4-16C5-4B62-814B-7292EBF46233}" presName="root2" presStyleCnt="0"/>
      <dgm:spPr/>
    </dgm:pt>
    <dgm:pt modelId="{EB2D288A-9E9E-4FCC-B5C0-7C7CE39E45B6}" type="pres">
      <dgm:prSet presAssocID="{E544AFF4-16C5-4B62-814B-7292EBF46233}" presName="LevelTwoTextNode" presStyleLbl="node3" presStyleIdx="1" presStyleCnt="4">
        <dgm:presLayoutVars>
          <dgm:chPref val="3"/>
        </dgm:presLayoutVars>
      </dgm:prSet>
      <dgm:spPr/>
    </dgm:pt>
    <dgm:pt modelId="{5ED7280B-FF08-4706-899A-22C2404BFDA7}" type="pres">
      <dgm:prSet presAssocID="{E544AFF4-16C5-4B62-814B-7292EBF46233}" presName="level3hierChild" presStyleCnt="0"/>
      <dgm:spPr/>
    </dgm:pt>
    <dgm:pt modelId="{FFE34669-7279-4C26-B8F2-BD8013F283DD}" type="pres">
      <dgm:prSet presAssocID="{A9EC94C8-BC92-4C80-BFA8-26CCC8AB9483}" presName="conn2-1" presStyleLbl="parChTrans1D3" presStyleIdx="2" presStyleCnt="4"/>
      <dgm:spPr/>
    </dgm:pt>
    <dgm:pt modelId="{AA90E36C-5648-4335-B484-CF6FEC467A67}" type="pres">
      <dgm:prSet presAssocID="{A9EC94C8-BC92-4C80-BFA8-26CCC8AB9483}" presName="connTx" presStyleLbl="parChTrans1D3" presStyleIdx="2" presStyleCnt="4"/>
      <dgm:spPr/>
    </dgm:pt>
    <dgm:pt modelId="{39F0D8D4-281C-49B4-82E1-FD5476E8D7EC}" type="pres">
      <dgm:prSet presAssocID="{85E8F1DF-4309-4860-8ECE-43266CBB295C}" presName="root2" presStyleCnt="0"/>
      <dgm:spPr/>
    </dgm:pt>
    <dgm:pt modelId="{3AE21DAE-5322-4F43-A56D-0B7205B422BF}" type="pres">
      <dgm:prSet presAssocID="{85E8F1DF-4309-4860-8ECE-43266CBB295C}" presName="LevelTwoTextNode" presStyleLbl="node3" presStyleIdx="2" presStyleCnt="4">
        <dgm:presLayoutVars>
          <dgm:chPref val="3"/>
        </dgm:presLayoutVars>
      </dgm:prSet>
      <dgm:spPr/>
    </dgm:pt>
    <dgm:pt modelId="{82A5ABB8-2310-48E0-B6A2-3369CF989FD0}" type="pres">
      <dgm:prSet presAssocID="{85E8F1DF-4309-4860-8ECE-43266CBB295C}" presName="level3hierChild" presStyleCnt="0"/>
      <dgm:spPr/>
    </dgm:pt>
    <dgm:pt modelId="{C3E12EDB-8A25-429D-9A07-C1F1FFF78D7E}" type="pres">
      <dgm:prSet presAssocID="{F7A492E8-9FC5-4EE9-83F3-4ED2CC102830}" presName="conn2-1" presStyleLbl="parChTrans1D3" presStyleIdx="3" presStyleCnt="4"/>
      <dgm:spPr/>
    </dgm:pt>
    <dgm:pt modelId="{427561D3-7325-4123-AE4E-021903EC7786}" type="pres">
      <dgm:prSet presAssocID="{F7A492E8-9FC5-4EE9-83F3-4ED2CC102830}" presName="connTx" presStyleLbl="parChTrans1D3" presStyleIdx="3" presStyleCnt="4"/>
      <dgm:spPr/>
    </dgm:pt>
    <dgm:pt modelId="{1F88767F-BAD5-46B7-A30F-CAD1383C1E7F}" type="pres">
      <dgm:prSet presAssocID="{366AE679-F355-4C8D-9969-04EA519ACB03}" presName="root2" presStyleCnt="0"/>
      <dgm:spPr/>
    </dgm:pt>
    <dgm:pt modelId="{97231C1E-FD5B-4898-A3DB-F035EAEE0C6D}" type="pres">
      <dgm:prSet presAssocID="{366AE679-F355-4C8D-9969-04EA519ACB03}" presName="LevelTwoTextNode" presStyleLbl="node3" presStyleIdx="3" presStyleCnt="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</dgm:pt>
    <dgm:pt modelId="{434A4D21-34E1-47E9-BBC9-D338C1CBFD19}" type="pres">
      <dgm:prSet presAssocID="{366AE679-F355-4C8D-9969-04EA519ACB03}" presName="level3hierChild" presStyleCnt="0"/>
      <dgm:spPr/>
    </dgm:pt>
    <dgm:pt modelId="{50EEE3DB-8A5D-4594-AA3F-0BB20ECED26E}" type="pres">
      <dgm:prSet presAssocID="{6CF8BF4A-0B4A-4888-864E-3CDA123CDC6B}" presName="conn2-1" presStyleLbl="parChTrans1D2" presStyleIdx="1" presStyleCnt="6"/>
      <dgm:spPr/>
    </dgm:pt>
    <dgm:pt modelId="{B2B4C96C-7196-45B4-AFF1-A9FB255FC7DF}" type="pres">
      <dgm:prSet presAssocID="{6CF8BF4A-0B4A-4888-864E-3CDA123CDC6B}" presName="connTx" presStyleLbl="parChTrans1D2" presStyleIdx="1" presStyleCnt="6"/>
      <dgm:spPr/>
    </dgm:pt>
    <dgm:pt modelId="{72CA07E8-D0B3-43D1-84BC-2F8890DD4503}" type="pres">
      <dgm:prSet presAssocID="{1643C97A-6E61-4144-B4AD-82D06AA81CE7}" presName="root2" presStyleCnt="0"/>
      <dgm:spPr/>
    </dgm:pt>
    <dgm:pt modelId="{E5AD46C8-8B46-4DFB-9D0D-03DAE474DEF9}" type="pres">
      <dgm:prSet presAssocID="{1643C97A-6E61-4144-B4AD-82D06AA81CE7}" presName="LevelTwoTextNode" presStyleLbl="node2" presStyleIdx="1" presStyleCnt="6">
        <dgm:presLayoutVars>
          <dgm:chPref val="3"/>
        </dgm:presLayoutVars>
      </dgm:prSet>
      <dgm:spPr/>
    </dgm:pt>
    <dgm:pt modelId="{36E43242-A076-4F1D-BC90-5154646715AE}" type="pres">
      <dgm:prSet presAssocID="{1643C97A-6E61-4144-B4AD-82D06AA81CE7}" presName="level3hierChild" presStyleCnt="0"/>
      <dgm:spPr/>
    </dgm:pt>
    <dgm:pt modelId="{D9B9C354-0644-48D9-A564-FD2EB66E759A}" type="pres">
      <dgm:prSet presAssocID="{6831C277-F935-491C-B250-60ECC44A45AC}" presName="root1" presStyleCnt="0"/>
      <dgm:spPr/>
    </dgm:pt>
    <dgm:pt modelId="{36EF9C2D-7A07-43E6-9F5C-016408E8974B}" type="pres">
      <dgm:prSet presAssocID="{6831C277-F935-491C-B250-60ECC44A45AC}" presName="LevelOneTextNode" presStyleLbl="node0" presStyleIdx="1" presStyleCnt="3">
        <dgm:presLayoutVars>
          <dgm:chPref val="3"/>
        </dgm:presLayoutVars>
      </dgm:prSet>
      <dgm:spPr/>
    </dgm:pt>
    <dgm:pt modelId="{1C138F1E-34F6-49DB-A9F8-37DA9C77BF9C}" type="pres">
      <dgm:prSet presAssocID="{6831C277-F935-491C-B250-60ECC44A45AC}" presName="level2hierChild" presStyleCnt="0"/>
      <dgm:spPr/>
    </dgm:pt>
    <dgm:pt modelId="{C4F0A25A-69D3-446D-9DD7-2AFE92C6BFBF}" type="pres">
      <dgm:prSet presAssocID="{6362AC5D-8B91-4634-9D42-88C52CEE10F6}" presName="conn2-1" presStyleLbl="parChTrans1D2" presStyleIdx="2" presStyleCnt="6"/>
      <dgm:spPr/>
    </dgm:pt>
    <dgm:pt modelId="{A1BA1B7F-9CD7-4CAB-AD86-9309AF98E867}" type="pres">
      <dgm:prSet presAssocID="{6362AC5D-8B91-4634-9D42-88C52CEE10F6}" presName="connTx" presStyleLbl="parChTrans1D2" presStyleIdx="2" presStyleCnt="6"/>
      <dgm:spPr/>
    </dgm:pt>
    <dgm:pt modelId="{CF21CF82-6F0F-4A7D-A296-278E8E7BAB8E}" type="pres">
      <dgm:prSet presAssocID="{3B1399B5-9780-4FAC-9A43-54F497D5EF24}" presName="root2" presStyleCnt="0"/>
      <dgm:spPr/>
    </dgm:pt>
    <dgm:pt modelId="{FC93F520-8C8F-4B99-8664-0ECA86320FEF}" type="pres">
      <dgm:prSet presAssocID="{3B1399B5-9780-4FAC-9A43-54F497D5EF24}" presName="LevelTwoTextNode" presStyleLbl="node2" presStyleIdx="2" presStyleCnt="6">
        <dgm:presLayoutVars>
          <dgm:chPref val="3"/>
        </dgm:presLayoutVars>
      </dgm:prSet>
      <dgm:spPr/>
    </dgm:pt>
    <dgm:pt modelId="{67185091-2540-488F-963E-4D21E733DA9C}" type="pres">
      <dgm:prSet presAssocID="{3B1399B5-9780-4FAC-9A43-54F497D5EF24}" presName="level3hierChild" presStyleCnt="0"/>
      <dgm:spPr/>
    </dgm:pt>
    <dgm:pt modelId="{A7234641-0444-4F60-844E-E1C52C0579D6}" type="pres">
      <dgm:prSet presAssocID="{321E69AC-DC3F-4179-BCB9-A8D27B5BBD13}" presName="conn2-1" presStyleLbl="parChTrans1D2" presStyleIdx="3" presStyleCnt="6"/>
      <dgm:spPr/>
    </dgm:pt>
    <dgm:pt modelId="{9DC57AA6-6416-4827-965D-CD18BF54A5CC}" type="pres">
      <dgm:prSet presAssocID="{321E69AC-DC3F-4179-BCB9-A8D27B5BBD13}" presName="connTx" presStyleLbl="parChTrans1D2" presStyleIdx="3" presStyleCnt="6"/>
      <dgm:spPr/>
    </dgm:pt>
    <dgm:pt modelId="{9F4B1825-4F24-41BD-AB3D-D6F00F51CBA3}" type="pres">
      <dgm:prSet presAssocID="{B31C5F25-9E81-43F7-8224-B931EC9E1F63}" presName="root2" presStyleCnt="0"/>
      <dgm:spPr/>
    </dgm:pt>
    <dgm:pt modelId="{4F1EE366-3464-408D-B97C-BEC4A3437876}" type="pres">
      <dgm:prSet presAssocID="{B31C5F25-9E81-43F7-8224-B931EC9E1F63}" presName="LevelTwoTextNode" presStyleLbl="node2" presStyleIdx="3" presStyleCnt="6">
        <dgm:presLayoutVars>
          <dgm:chPref val="3"/>
        </dgm:presLayoutVars>
      </dgm:prSet>
      <dgm:spPr/>
    </dgm:pt>
    <dgm:pt modelId="{B8FDB6A8-6369-4AAA-9BFA-7F7635CB18A5}" type="pres">
      <dgm:prSet presAssocID="{B31C5F25-9E81-43F7-8224-B931EC9E1F63}" presName="level3hierChild" presStyleCnt="0"/>
      <dgm:spPr/>
    </dgm:pt>
    <dgm:pt modelId="{2EF79F6A-3979-4878-B197-62C32C9B90D0}" type="pres">
      <dgm:prSet presAssocID="{C682733E-5BCF-404F-870F-AD9DB4EF2CDB}" presName="root1" presStyleCnt="0"/>
      <dgm:spPr/>
    </dgm:pt>
    <dgm:pt modelId="{24DE4DBE-BFBF-4353-AAED-1BA3D01F92A5}" type="pres">
      <dgm:prSet presAssocID="{C682733E-5BCF-404F-870F-AD9DB4EF2CDB}" presName="LevelOneTextNode" presStyleLbl="node0" presStyleIdx="2" presStyleCnt="3">
        <dgm:presLayoutVars>
          <dgm:chPref val="3"/>
        </dgm:presLayoutVars>
      </dgm:prSet>
      <dgm:spPr/>
    </dgm:pt>
    <dgm:pt modelId="{230B78D6-0AC2-4B71-89F5-ECDF3FDC9989}" type="pres">
      <dgm:prSet presAssocID="{C682733E-5BCF-404F-870F-AD9DB4EF2CDB}" presName="level2hierChild" presStyleCnt="0"/>
      <dgm:spPr/>
    </dgm:pt>
    <dgm:pt modelId="{E19C3F3A-8720-40D8-94B1-9E910CB727DC}" type="pres">
      <dgm:prSet presAssocID="{E0533E48-E597-468E-ACE6-A4CF49398017}" presName="conn2-1" presStyleLbl="parChTrans1D2" presStyleIdx="4" presStyleCnt="6"/>
      <dgm:spPr/>
    </dgm:pt>
    <dgm:pt modelId="{CEE435AC-E175-49B7-BC2C-7F06666E2B61}" type="pres">
      <dgm:prSet presAssocID="{E0533E48-E597-468E-ACE6-A4CF49398017}" presName="connTx" presStyleLbl="parChTrans1D2" presStyleIdx="4" presStyleCnt="6"/>
      <dgm:spPr/>
    </dgm:pt>
    <dgm:pt modelId="{EEADE482-0186-4C7E-AF34-E8198B752EF3}" type="pres">
      <dgm:prSet presAssocID="{F37D0356-397A-4262-98DD-E6625E5FAF06}" presName="root2" presStyleCnt="0"/>
      <dgm:spPr/>
    </dgm:pt>
    <dgm:pt modelId="{BC845838-CE8D-4B32-83ED-6BB9AED5E47E}" type="pres">
      <dgm:prSet presAssocID="{F37D0356-397A-4262-98DD-E6625E5FAF06}" presName="LevelTwoTextNode" presStyleLbl="node2" presStyleIdx="4" presStyleCnt="6">
        <dgm:presLayoutVars>
          <dgm:chPref val="3"/>
        </dgm:presLayoutVars>
      </dgm:prSet>
      <dgm:spPr/>
    </dgm:pt>
    <dgm:pt modelId="{0180794F-8FBB-4EF0-A38C-46A389EDB022}" type="pres">
      <dgm:prSet presAssocID="{F37D0356-397A-4262-98DD-E6625E5FAF06}" presName="level3hierChild" presStyleCnt="0"/>
      <dgm:spPr/>
    </dgm:pt>
    <dgm:pt modelId="{126DBF17-C197-4026-883E-E02C84D026BB}" type="pres">
      <dgm:prSet presAssocID="{6483CBB6-9721-4FC7-B22D-3C4657FA28AA}" presName="conn2-1" presStyleLbl="parChTrans1D2" presStyleIdx="5" presStyleCnt="6"/>
      <dgm:spPr/>
    </dgm:pt>
    <dgm:pt modelId="{8AB6529C-E641-47AF-80CA-BBA8D0393FDA}" type="pres">
      <dgm:prSet presAssocID="{6483CBB6-9721-4FC7-B22D-3C4657FA28AA}" presName="connTx" presStyleLbl="parChTrans1D2" presStyleIdx="5" presStyleCnt="6"/>
      <dgm:spPr/>
    </dgm:pt>
    <dgm:pt modelId="{74EB144C-5519-4ACC-A0C5-2F48319A51A2}" type="pres">
      <dgm:prSet presAssocID="{BC6AAA53-9D90-4572-9A0F-B5FF4EDFAC48}" presName="root2" presStyleCnt="0"/>
      <dgm:spPr/>
    </dgm:pt>
    <dgm:pt modelId="{E4CFB3B0-BDCF-49D5-AF2B-DB8EA2BB20B6}" type="pres">
      <dgm:prSet presAssocID="{BC6AAA53-9D90-4572-9A0F-B5FF4EDFAC48}" presName="LevelTwoTextNode" presStyleLbl="node2" presStyleIdx="5" presStyleCnt="6">
        <dgm:presLayoutVars>
          <dgm:chPref val="3"/>
        </dgm:presLayoutVars>
      </dgm:prSet>
      <dgm:spPr/>
    </dgm:pt>
    <dgm:pt modelId="{87F6CFE4-2895-4F10-AAD4-BBEA07359410}" type="pres">
      <dgm:prSet presAssocID="{BC6AAA53-9D90-4572-9A0F-B5FF4EDFAC48}" presName="level3hierChild" presStyleCnt="0"/>
      <dgm:spPr/>
    </dgm:pt>
  </dgm:ptLst>
  <dgm:cxnLst>
    <dgm:cxn modelId="{4D1E5404-1E3B-4052-BFAD-1B6234FC1530}" type="presOf" srcId="{6483CBB6-9721-4FC7-B22D-3C4657FA28AA}" destId="{8AB6529C-E641-47AF-80CA-BBA8D0393FDA}" srcOrd="1" destOrd="0" presId="urn:microsoft.com/office/officeart/2005/8/layout/hierarchy2"/>
    <dgm:cxn modelId="{D9E5E416-A8F8-497B-986F-3D6112F0F170}" srcId="{1F87030C-5C4B-442D-8780-F77CBA03B49A}" destId="{366AE679-F355-4C8D-9969-04EA519ACB03}" srcOrd="3" destOrd="0" parTransId="{F7A492E8-9FC5-4EE9-83F3-4ED2CC102830}" sibTransId="{63B2AA5F-3A8A-4E59-814A-890138EFA8F5}"/>
    <dgm:cxn modelId="{410C8617-8228-4A77-A540-3D5F7236FB58}" type="presOf" srcId="{202F0E09-F5F2-4A42-80D9-69C9EA906069}" destId="{5A9FE2BA-3C13-42C9-989A-43C42DD2D486}" srcOrd="0" destOrd="0" presId="urn:microsoft.com/office/officeart/2005/8/layout/hierarchy2"/>
    <dgm:cxn modelId="{2A1B9618-A379-4AAB-8DE6-F573C375C651}" srcId="{6831C277-F935-491C-B250-60ECC44A45AC}" destId="{3B1399B5-9780-4FAC-9A43-54F497D5EF24}" srcOrd="0" destOrd="0" parTransId="{6362AC5D-8B91-4634-9D42-88C52CEE10F6}" sibTransId="{B8EF3E1C-F9FC-46ED-8E3B-27076850C558}"/>
    <dgm:cxn modelId="{7E8F381D-A23C-4913-9E05-C33ABAAC0A34}" type="presOf" srcId="{1643C97A-6E61-4144-B4AD-82D06AA81CE7}" destId="{E5AD46C8-8B46-4DFB-9D0D-03DAE474DEF9}" srcOrd="0" destOrd="0" presId="urn:microsoft.com/office/officeart/2005/8/layout/hierarchy2"/>
    <dgm:cxn modelId="{8E11A522-F3FB-4C05-8217-6F376860DAF4}" srcId="{6831C277-F935-491C-B250-60ECC44A45AC}" destId="{B31C5F25-9E81-43F7-8224-B931EC9E1F63}" srcOrd="1" destOrd="0" parTransId="{321E69AC-DC3F-4179-BCB9-A8D27B5BBD13}" sibTransId="{4F6010B2-BF78-456E-97F6-5BEF88B7FDD9}"/>
    <dgm:cxn modelId="{B62F0123-27E1-46B2-89A9-080C1F7EE7EC}" type="presOf" srcId="{1F87030C-5C4B-442D-8780-F77CBA03B49A}" destId="{038D44BD-0E7A-4732-B308-C7D9F5D04E95}" srcOrd="0" destOrd="0" presId="urn:microsoft.com/office/officeart/2005/8/layout/hierarchy2"/>
    <dgm:cxn modelId="{59E7BB2C-CBA0-4090-94B8-C925CC52A7D4}" type="presOf" srcId="{85E8F1DF-4309-4860-8ECE-43266CBB295C}" destId="{3AE21DAE-5322-4F43-A56D-0B7205B422BF}" srcOrd="0" destOrd="0" presId="urn:microsoft.com/office/officeart/2005/8/layout/hierarchy2"/>
    <dgm:cxn modelId="{1EBEDC34-038F-492A-BFA8-CDF1C3581462}" type="presOf" srcId="{6CF8BF4A-0B4A-4888-864E-3CDA123CDC6B}" destId="{B2B4C96C-7196-45B4-AFF1-A9FB255FC7DF}" srcOrd="1" destOrd="0" presId="urn:microsoft.com/office/officeart/2005/8/layout/hierarchy2"/>
    <dgm:cxn modelId="{46DE4337-B543-41B2-BFA7-7B3C2247A983}" type="presOf" srcId="{E3E88DEB-E6F1-44ED-8E9F-D7BD3FEEF0E7}" destId="{1A8E0E13-A2AF-448D-8E51-103926558B34}" srcOrd="0" destOrd="0" presId="urn:microsoft.com/office/officeart/2005/8/layout/hierarchy2"/>
    <dgm:cxn modelId="{0C5B0138-5E91-4461-AB1D-087AA9298C9A}" srcId="{1F87030C-5C4B-442D-8780-F77CBA03B49A}" destId="{85E8F1DF-4309-4860-8ECE-43266CBB295C}" srcOrd="2" destOrd="0" parTransId="{A9EC94C8-BC92-4C80-BFA8-26CCC8AB9483}" sibTransId="{7566290D-DC21-4B36-BD4A-8DD18383C6E0}"/>
    <dgm:cxn modelId="{4B676538-854C-4317-A8F5-1ABDA571F958}" type="presOf" srcId="{F37D0356-397A-4262-98DD-E6625E5FAF06}" destId="{BC845838-CE8D-4B32-83ED-6BB9AED5E47E}" srcOrd="0" destOrd="0" presId="urn:microsoft.com/office/officeart/2005/8/layout/hierarchy2"/>
    <dgm:cxn modelId="{A633623B-399D-4439-ADA4-1242312E6DC2}" type="presOf" srcId="{A9EC94C8-BC92-4C80-BFA8-26CCC8AB9483}" destId="{FFE34669-7279-4C26-B8F2-BD8013F283DD}" srcOrd="0" destOrd="0" presId="urn:microsoft.com/office/officeart/2005/8/layout/hierarchy2"/>
    <dgm:cxn modelId="{3ED74E3B-A3A9-4E1B-932A-8E293AD4E2E2}" type="presOf" srcId="{E0533E48-E597-468E-ACE6-A4CF49398017}" destId="{E19C3F3A-8720-40D8-94B1-9E910CB727DC}" srcOrd="0" destOrd="0" presId="urn:microsoft.com/office/officeart/2005/8/layout/hierarchy2"/>
    <dgm:cxn modelId="{FC95E53D-9363-435C-8AFB-F36DD3529BD4}" type="presOf" srcId="{6831C277-F935-491C-B250-60ECC44A45AC}" destId="{36EF9C2D-7A07-43E6-9F5C-016408E8974B}" srcOrd="0" destOrd="0" presId="urn:microsoft.com/office/officeart/2005/8/layout/hierarchy2"/>
    <dgm:cxn modelId="{F0061262-6705-4034-B76C-233B78E05334}" type="presOf" srcId="{321E69AC-DC3F-4179-BCB9-A8D27B5BBD13}" destId="{9DC57AA6-6416-4827-965D-CD18BF54A5CC}" srcOrd="1" destOrd="0" presId="urn:microsoft.com/office/officeart/2005/8/layout/hierarchy2"/>
    <dgm:cxn modelId="{35497063-4A9D-4013-B6BD-491267F7F153}" type="presOf" srcId="{E3E88DEB-E6F1-44ED-8E9F-D7BD3FEEF0E7}" destId="{52F28218-4F8D-43B5-9BBA-00D874C9CF44}" srcOrd="1" destOrd="0" presId="urn:microsoft.com/office/officeart/2005/8/layout/hierarchy2"/>
    <dgm:cxn modelId="{4D9E3244-7431-46F6-9A37-D4CB34BA5C56}" type="presOf" srcId="{D8DC86FF-9C68-454B-97CC-6D085D2CAC85}" destId="{C0F04A27-F71C-4E2A-9166-C30CA2DB1A67}" srcOrd="0" destOrd="0" presId="urn:microsoft.com/office/officeart/2005/8/layout/hierarchy2"/>
    <dgm:cxn modelId="{25EC9A64-E751-4DD5-9879-B5D2E544EFC9}" srcId="{202F0E09-F5F2-4A42-80D9-69C9EA906069}" destId="{1643C97A-6E61-4144-B4AD-82D06AA81CE7}" srcOrd="1" destOrd="0" parTransId="{6CF8BF4A-0B4A-4888-864E-3CDA123CDC6B}" sibTransId="{09CFD6E3-E916-4B86-8F15-D1642E925A08}"/>
    <dgm:cxn modelId="{482F9B6A-35A4-47AD-8172-EBA59E6640C6}" type="presOf" srcId="{6362AC5D-8B91-4634-9D42-88C52CEE10F6}" destId="{C4F0A25A-69D3-446D-9DD7-2AFE92C6BFBF}" srcOrd="0" destOrd="0" presId="urn:microsoft.com/office/officeart/2005/8/layout/hierarchy2"/>
    <dgm:cxn modelId="{558CD06D-76C8-4EBC-9F49-0A967EDB1984}" type="presOf" srcId="{B31C5F25-9E81-43F7-8224-B931EC9E1F63}" destId="{4F1EE366-3464-408D-B97C-BEC4A3437876}" srcOrd="0" destOrd="0" presId="urn:microsoft.com/office/officeart/2005/8/layout/hierarchy2"/>
    <dgm:cxn modelId="{A8A23252-C1D4-4DC7-8E61-E24A1110E46E}" type="presOf" srcId="{2BB37F29-B8A1-41F2-902C-B26F1CCCF5EA}" destId="{DA0AA220-00A5-415C-9896-B5D6D305E05B}" srcOrd="1" destOrd="0" presId="urn:microsoft.com/office/officeart/2005/8/layout/hierarchy2"/>
    <dgm:cxn modelId="{538DC156-64E8-4690-AD14-4BC5BB001722}" type="presOf" srcId="{413F215D-7B7C-4501-9F7E-9B1B9E008A98}" destId="{E705DE20-3A93-4177-9FDD-80846A1C9257}" srcOrd="1" destOrd="0" presId="urn:microsoft.com/office/officeart/2005/8/layout/hierarchy2"/>
    <dgm:cxn modelId="{F2A16158-C82B-4728-979D-7968B96D66D0}" srcId="{D8DC86FF-9C68-454B-97CC-6D085D2CAC85}" destId="{C682733E-5BCF-404F-870F-AD9DB4EF2CDB}" srcOrd="2" destOrd="0" parTransId="{25800C5D-F370-45DF-BC37-570D46FF31D7}" sibTransId="{F390CFD6-8C29-4F39-8154-61B967F37A74}"/>
    <dgm:cxn modelId="{D880067F-4238-4C69-9A19-15CA8F5A8509}" type="presOf" srcId="{3B1399B5-9780-4FAC-9A43-54F497D5EF24}" destId="{FC93F520-8C8F-4B99-8664-0ECA86320FEF}" srcOrd="0" destOrd="0" presId="urn:microsoft.com/office/officeart/2005/8/layout/hierarchy2"/>
    <dgm:cxn modelId="{5ABCEE82-CA39-4F6A-8B81-BA23851865DC}" type="presOf" srcId="{69D48C2B-C154-42FC-BB0F-1E1D1D0B79BB}" destId="{A610CE0D-B857-4D2F-A67D-85BF7B903625}" srcOrd="0" destOrd="0" presId="urn:microsoft.com/office/officeart/2005/8/layout/hierarchy2"/>
    <dgm:cxn modelId="{B1E41C94-2CB6-41A5-8CBB-8EEC99495BD6}" type="presOf" srcId="{E0533E48-E597-468E-ACE6-A4CF49398017}" destId="{CEE435AC-E175-49B7-BC2C-7F06666E2B61}" srcOrd="1" destOrd="0" presId="urn:microsoft.com/office/officeart/2005/8/layout/hierarchy2"/>
    <dgm:cxn modelId="{8E80B89A-1B8D-47B5-B012-916906805194}" type="presOf" srcId="{A9EC94C8-BC92-4C80-BFA8-26CCC8AB9483}" destId="{AA90E36C-5648-4335-B484-CF6FEC467A67}" srcOrd="1" destOrd="0" presId="urn:microsoft.com/office/officeart/2005/8/layout/hierarchy2"/>
    <dgm:cxn modelId="{6394789C-4A4B-44EA-A76E-8737DDBA3242}" srcId="{1F87030C-5C4B-442D-8780-F77CBA03B49A}" destId="{E544AFF4-16C5-4B62-814B-7292EBF46233}" srcOrd="1" destOrd="0" parTransId="{413F215D-7B7C-4501-9F7E-9B1B9E008A98}" sibTransId="{0C7DAD1B-8554-4BA3-8C7D-6D51D2403B4D}"/>
    <dgm:cxn modelId="{8B4FD6AA-56EA-4261-8F4E-4982C08E459F}" type="presOf" srcId="{6CF8BF4A-0B4A-4888-864E-3CDA123CDC6B}" destId="{50EEE3DB-8A5D-4594-AA3F-0BB20ECED26E}" srcOrd="0" destOrd="0" presId="urn:microsoft.com/office/officeart/2005/8/layout/hierarchy2"/>
    <dgm:cxn modelId="{BCC55AAC-C5C0-4943-A542-9B884F546ADA}" type="presOf" srcId="{0E6ACD0B-F16A-40C0-8C24-C209B0643205}" destId="{A095AEE9-56E6-4623-891C-1A812A8727A1}" srcOrd="1" destOrd="0" presId="urn:microsoft.com/office/officeart/2005/8/layout/hierarchy2"/>
    <dgm:cxn modelId="{206822B4-930E-469A-B103-39E8B0148023}" type="presOf" srcId="{C682733E-5BCF-404F-870F-AD9DB4EF2CDB}" destId="{24DE4DBE-BFBF-4353-AAED-1BA3D01F92A5}" srcOrd="0" destOrd="0" presId="urn:microsoft.com/office/officeart/2005/8/layout/hierarchy2"/>
    <dgm:cxn modelId="{1B042CB6-DA6A-445E-A0E5-6A4908C687C2}" type="presOf" srcId="{413F215D-7B7C-4501-9F7E-9B1B9E008A98}" destId="{18870FEB-BC05-456E-8FB0-7EAE8E0AA3A9}" srcOrd="0" destOrd="0" presId="urn:microsoft.com/office/officeart/2005/8/layout/hierarchy2"/>
    <dgm:cxn modelId="{9A0A76B7-97F4-4199-A572-FC65AF61921C}" srcId="{202F0E09-F5F2-4A42-80D9-69C9EA906069}" destId="{1F87030C-5C4B-442D-8780-F77CBA03B49A}" srcOrd="0" destOrd="0" parTransId="{2BB37F29-B8A1-41F2-902C-B26F1CCCF5EA}" sibTransId="{56ADC731-7409-4B05-94FE-CBEEE3DF0132}"/>
    <dgm:cxn modelId="{71E5FDB8-AF54-4F0F-8A61-30B31CA31120}" srcId="{D8DC86FF-9C68-454B-97CC-6D085D2CAC85}" destId="{6831C277-F935-491C-B250-60ECC44A45AC}" srcOrd="1" destOrd="0" parTransId="{5359FA63-A118-461D-9554-24360461CD84}" sibTransId="{3865D085-C662-4FF5-9BD2-F737C22EF0B4}"/>
    <dgm:cxn modelId="{A5A5D5BA-9FC2-4516-AB98-D5D5B6934B4F}" type="presOf" srcId="{321E69AC-DC3F-4179-BCB9-A8D27B5BBD13}" destId="{A7234641-0444-4F60-844E-E1C52C0579D6}" srcOrd="0" destOrd="0" presId="urn:microsoft.com/office/officeart/2005/8/layout/hierarchy2"/>
    <dgm:cxn modelId="{938F54BC-27AD-4E23-8C73-4BE468254AED}" type="presOf" srcId="{6362AC5D-8B91-4634-9D42-88C52CEE10F6}" destId="{A1BA1B7F-9CD7-4CAB-AD86-9309AF98E867}" srcOrd="1" destOrd="0" presId="urn:microsoft.com/office/officeart/2005/8/layout/hierarchy2"/>
    <dgm:cxn modelId="{03FD61BF-7CFD-4DB8-BF37-70B43718904F}" srcId="{1F87030C-5C4B-442D-8780-F77CBA03B49A}" destId="{69D48C2B-C154-42FC-BB0F-1E1D1D0B79BB}" srcOrd="0" destOrd="0" parTransId="{E3E88DEB-E6F1-44ED-8E9F-D7BD3FEEF0E7}" sibTransId="{56C713BC-287A-40FD-AD4C-1D8864F19A2C}"/>
    <dgm:cxn modelId="{13A3E0C2-B9C4-4579-ABE2-7C22D63DC7A5}" srcId="{D8DC86FF-9C68-454B-97CC-6D085D2CAC85}" destId="{202F0E09-F5F2-4A42-80D9-69C9EA906069}" srcOrd="0" destOrd="0" parTransId="{76003D15-48B2-472C-A533-9C1B5726961F}" sibTransId="{7A2EE93F-73AB-4E9A-8F6E-C60FB896FFE3}"/>
    <dgm:cxn modelId="{B2DC1ECD-3FB6-4DEB-B01D-F36E9B212331}" type="presOf" srcId="{0E6ACD0B-F16A-40C0-8C24-C209B0643205}" destId="{A60E057A-4B37-4770-947F-D8BEB66F3FEA}" srcOrd="0" destOrd="0" presId="urn:microsoft.com/office/officeart/2005/8/layout/hierarchy2"/>
    <dgm:cxn modelId="{C5E8A3CD-B46D-4C5E-A52F-4FF65A632E00}" type="presOf" srcId="{F7A492E8-9FC5-4EE9-83F3-4ED2CC102830}" destId="{427561D3-7325-4123-AE4E-021903EC7786}" srcOrd="1" destOrd="0" presId="urn:microsoft.com/office/officeart/2005/8/layout/hierarchy2"/>
    <dgm:cxn modelId="{60EEC1D2-8FBC-4C9B-863B-00B06DF07999}" srcId="{C682733E-5BCF-404F-870F-AD9DB4EF2CDB}" destId="{F37D0356-397A-4262-98DD-E6625E5FAF06}" srcOrd="0" destOrd="0" parTransId="{E0533E48-E597-468E-ACE6-A4CF49398017}" sibTransId="{8C59218E-06E9-486B-A6E8-DB810404C1A7}"/>
    <dgm:cxn modelId="{AD6498D3-2A05-4891-AF90-9386B74CCA0A}" type="presOf" srcId="{6483CBB6-9721-4FC7-B22D-3C4657FA28AA}" destId="{126DBF17-C197-4026-883E-E02C84D026BB}" srcOrd="0" destOrd="0" presId="urn:microsoft.com/office/officeart/2005/8/layout/hierarchy2"/>
    <dgm:cxn modelId="{4B45E1D6-A816-44FC-BC52-93D6FFEC6C94}" type="presOf" srcId="{BC6AAA53-9D90-4572-9A0F-B5FF4EDFAC48}" destId="{E4CFB3B0-BDCF-49D5-AF2B-DB8EA2BB20B6}" srcOrd="0" destOrd="0" presId="urn:microsoft.com/office/officeart/2005/8/layout/hierarchy2"/>
    <dgm:cxn modelId="{1C079DD9-B2B0-44D6-978B-64D27016F9E9}" srcId="{C682733E-5BCF-404F-870F-AD9DB4EF2CDB}" destId="{BC6AAA53-9D90-4572-9A0F-B5FF4EDFAC48}" srcOrd="1" destOrd="0" parTransId="{6483CBB6-9721-4FC7-B22D-3C4657FA28AA}" sibTransId="{296A526C-906C-41DA-A6BD-78893D6B1898}"/>
    <dgm:cxn modelId="{4AFEF4DB-CF5E-4BB2-8252-AF1C6606C5F8}" type="presOf" srcId="{2BB37F29-B8A1-41F2-902C-B26F1CCCF5EA}" destId="{F7C4E5DC-6A31-49DD-9CE5-D6BD948BC37F}" srcOrd="0" destOrd="0" presId="urn:microsoft.com/office/officeart/2005/8/layout/hierarchy2"/>
    <dgm:cxn modelId="{2D3A1DDF-D044-4EDE-9E34-55690FA447DC}" srcId="{69D48C2B-C154-42FC-BB0F-1E1D1D0B79BB}" destId="{8A2F5B1C-EC2C-4BEE-ADA4-202B602CBD2E}" srcOrd="0" destOrd="0" parTransId="{0E6ACD0B-F16A-40C0-8C24-C209B0643205}" sibTransId="{D081EF11-9313-4118-B2B6-3941F3BDC4B2}"/>
    <dgm:cxn modelId="{0C66D1E0-C69B-4EF3-9967-559BB6C72AB7}" type="presOf" srcId="{8A2F5B1C-EC2C-4BEE-ADA4-202B602CBD2E}" destId="{E9307506-8444-4332-AC1C-7F5EFF1B53F0}" srcOrd="0" destOrd="0" presId="urn:microsoft.com/office/officeart/2005/8/layout/hierarchy2"/>
    <dgm:cxn modelId="{A37E7DE1-8CDE-47A4-B805-6BF25BE4F189}" type="presOf" srcId="{366AE679-F355-4C8D-9969-04EA519ACB03}" destId="{97231C1E-FD5B-4898-A3DB-F035EAEE0C6D}" srcOrd="0" destOrd="0" presId="urn:microsoft.com/office/officeart/2005/8/layout/hierarchy2"/>
    <dgm:cxn modelId="{020DB1E1-418F-4345-9DC6-FEADF59B689D}" type="presOf" srcId="{F7A492E8-9FC5-4EE9-83F3-4ED2CC102830}" destId="{C3E12EDB-8A25-429D-9A07-C1F1FFF78D7E}" srcOrd="0" destOrd="0" presId="urn:microsoft.com/office/officeart/2005/8/layout/hierarchy2"/>
    <dgm:cxn modelId="{42F22AF4-EA5C-48A6-B94A-6FDDFDF93B42}" type="presOf" srcId="{E544AFF4-16C5-4B62-814B-7292EBF46233}" destId="{EB2D288A-9E9E-4FCC-B5C0-7C7CE39E45B6}" srcOrd="0" destOrd="0" presId="urn:microsoft.com/office/officeart/2005/8/layout/hierarchy2"/>
    <dgm:cxn modelId="{7DF41DCD-146F-4D7D-9CD2-B61CFAB8655D}" type="presParOf" srcId="{C0F04A27-F71C-4E2A-9166-C30CA2DB1A67}" destId="{877123AC-8A79-4F53-967F-3C7ACF6709C9}" srcOrd="0" destOrd="0" presId="urn:microsoft.com/office/officeart/2005/8/layout/hierarchy2"/>
    <dgm:cxn modelId="{B67E2C00-B415-4A6C-80D5-565C806DFE49}" type="presParOf" srcId="{877123AC-8A79-4F53-967F-3C7ACF6709C9}" destId="{5A9FE2BA-3C13-42C9-989A-43C42DD2D486}" srcOrd="0" destOrd="0" presId="urn:microsoft.com/office/officeart/2005/8/layout/hierarchy2"/>
    <dgm:cxn modelId="{EEE0CFBF-852F-47A3-8E61-4DC905C2EEBA}" type="presParOf" srcId="{877123AC-8A79-4F53-967F-3C7ACF6709C9}" destId="{071D6DAF-5395-4405-ADDB-7986CD59DFEB}" srcOrd="1" destOrd="0" presId="urn:microsoft.com/office/officeart/2005/8/layout/hierarchy2"/>
    <dgm:cxn modelId="{365ECE1C-4E64-48DA-A43A-3EB15B4DFB59}" type="presParOf" srcId="{071D6DAF-5395-4405-ADDB-7986CD59DFEB}" destId="{F7C4E5DC-6A31-49DD-9CE5-D6BD948BC37F}" srcOrd="0" destOrd="0" presId="urn:microsoft.com/office/officeart/2005/8/layout/hierarchy2"/>
    <dgm:cxn modelId="{AC8BE1A3-355E-457A-8E40-62B6AB98BCD2}" type="presParOf" srcId="{F7C4E5DC-6A31-49DD-9CE5-D6BD948BC37F}" destId="{DA0AA220-00A5-415C-9896-B5D6D305E05B}" srcOrd="0" destOrd="0" presId="urn:microsoft.com/office/officeart/2005/8/layout/hierarchy2"/>
    <dgm:cxn modelId="{633044A6-C105-4AB9-8703-5E25450845C6}" type="presParOf" srcId="{071D6DAF-5395-4405-ADDB-7986CD59DFEB}" destId="{7B1AB9D8-8F58-4CEE-9E9B-B8D39A73CEDA}" srcOrd="1" destOrd="0" presId="urn:microsoft.com/office/officeart/2005/8/layout/hierarchy2"/>
    <dgm:cxn modelId="{1A13CC0E-84F3-48DA-A1E7-AB7C90B2412A}" type="presParOf" srcId="{7B1AB9D8-8F58-4CEE-9E9B-B8D39A73CEDA}" destId="{038D44BD-0E7A-4732-B308-C7D9F5D04E95}" srcOrd="0" destOrd="0" presId="urn:microsoft.com/office/officeart/2005/8/layout/hierarchy2"/>
    <dgm:cxn modelId="{09A4EABA-A05A-4E50-B60D-750AC5580871}" type="presParOf" srcId="{7B1AB9D8-8F58-4CEE-9E9B-B8D39A73CEDA}" destId="{2BBA8B3A-27BC-4DBA-9742-A7AA3D7B8351}" srcOrd="1" destOrd="0" presId="urn:microsoft.com/office/officeart/2005/8/layout/hierarchy2"/>
    <dgm:cxn modelId="{AA925C34-CDD8-4819-A40E-8C9BA25A02E0}" type="presParOf" srcId="{2BBA8B3A-27BC-4DBA-9742-A7AA3D7B8351}" destId="{1A8E0E13-A2AF-448D-8E51-103926558B34}" srcOrd="0" destOrd="0" presId="urn:microsoft.com/office/officeart/2005/8/layout/hierarchy2"/>
    <dgm:cxn modelId="{70902A32-B791-45BA-AE12-1540639D4675}" type="presParOf" srcId="{1A8E0E13-A2AF-448D-8E51-103926558B34}" destId="{52F28218-4F8D-43B5-9BBA-00D874C9CF44}" srcOrd="0" destOrd="0" presId="urn:microsoft.com/office/officeart/2005/8/layout/hierarchy2"/>
    <dgm:cxn modelId="{5F2F7218-2FE1-443A-ABF9-82451E272823}" type="presParOf" srcId="{2BBA8B3A-27BC-4DBA-9742-A7AA3D7B8351}" destId="{52CB2629-7B17-459D-BB54-5F945C90575E}" srcOrd="1" destOrd="0" presId="urn:microsoft.com/office/officeart/2005/8/layout/hierarchy2"/>
    <dgm:cxn modelId="{DAA3E7DC-3BB8-4777-9628-1664873AA958}" type="presParOf" srcId="{52CB2629-7B17-459D-BB54-5F945C90575E}" destId="{A610CE0D-B857-4D2F-A67D-85BF7B903625}" srcOrd="0" destOrd="0" presId="urn:microsoft.com/office/officeart/2005/8/layout/hierarchy2"/>
    <dgm:cxn modelId="{E7CF2584-88AE-4EE3-B588-BA971C336476}" type="presParOf" srcId="{52CB2629-7B17-459D-BB54-5F945C90575E}" destId="{FB0C0E66-D636-4129-9273-CCE00C886610}" srcOrd="1" destOrd="0" presId="urn:microsoft.com/office/officeart/2005/8/layout/hierarchy2"/>
    <dgm:cxn modelId="{B926C3CB-C276-47A5-B37D-EE88BB216E1D}" type="presParOf" srcId="{FB0C0E66-D636-4129-9273-CCE00C886610}" destId="{A60E057A-4B37-4770-947F-D8BEB66F3FEA}" srcOrd="0" destOrd="0" presId="urn:microsoft.com/office/officeart/2005/8/layout/hierarchy2"/>
    <dgm:cxn modelId="{0D9B8E32-6AC9-49F7-9AA2-8CB15B854DBD}" type="presParOf" srcId="{A60E057A-4B37-4770-947F-D8BEB66F3FEA}" destId="{A095AEE9-56E6-4623-891C-1A812A8727A1}" srcOrd="0" destOrd="0" presId="urn:microsoft.com/office/officeart/2005/8/layout/hierarchy2"/>
    <dgm:cxn modelId="{22B81F19-6521-4710-9CDC-371CDFEF099C}" type="presParOf" srcId="{FB0C0E66-D636-4129-9273-CCE00C886610}" destId="{1BED90EA-FE10-4356-B3B3-53644837F5C1}" srcOrd="1" destOrd="0" presId="urn:microsoft.com/office/officeart/2005/8/layout/hierarchy2"/>
    <dgm:cxn modelId="{C7F0F08B-2B7F-42DE-ABC8-295BE81BF3F0}" type="presParOf" srcId="{1BED90EA-FE10-4356-B3B3-53644837F5C1}" destId="{E9307506-8444-4332-AC1C-7F5EFF1B53F0}" srcOrd="0" destOrd="0" presId="urn:microsoft.com/office/officeart/2005/8/layout/hierarchy2"/>
    <dgm:cxn modelId="{E6D9E5F7-6E5F-4B57-84E7-FDC14A79E2A1}" type="presParOf" srcId="{1BED90EA-FE10-4356-B3B3-53644837F5C1}" destId="{B79483E2-A579-4DBF-87F4-FFF5A2D2B219}" srcOrd="1" destOrd="0" presId="urn:microsoft.com/office/officeart/2005/8/layout/hierarchy2"/>
    <dgm:cxn modelId="{DE815571-FAC5-4220-AE86-244EF02A5AA0}" type="presParOf" srcId="{2BBA8B3A-27BC-4DBA-9742-A7AA3D7B8351}" destId="{18870FEB-BC05-456E-8FB0-7EAE8E0AA3A9}" srcOrd="2" destOrd="0" presId="urn:microsoft.com/office/officeart/2005/8/layout/hierarchy2"/>
    <dgm:cxn modelId="{5CCBDB47-433C-427E-9E8A-C736725A9A34}" type="presParOf" srcId="{18870FEB-BC05-456E-8FB0-7EAE8E0AA3A9}" destId="{E705DE20-3A93-4177-9FDD-80846A1C9257}" srcOrd="0" destOrd="0" presId="urn:microsoft.com/office/officeart/2005/8/layout/hierarchy2"/>
    <dgm:cxn modelId="{E56D59C2-B41F-4F15-ACFD-EBA71A3BD52F}" type="presParOf" srcId="{2BBA8B3A-27BC-4DBA-9742-A7AA3D7B8351}" destId="{1F262EA7-DD8E-4AEC-B417-B669BA6543E1}" srcOrd="3" destOrd="0" presId="urn:microsoft.com/office/officeart/2005/8/layout/hierarchy2"/>
    <dgm:cxn modelId="{98AC7F72-CD52-4BE4-AA08-DC94E1505727}" type="presParOf" srcId="{1F262EA7-DD8E-4AEC-B417-B669BA6543E1}" destId="{EB2D288A-9E9E-4FCC-B5C0-7C7CE39E45B6}" srcOrd="0" destOrd="0" presId="urn:microsoft.com/office/officeart/2005/8/layout/hierarchy2"/>
    <dgm:cxn modelId="{B15E8385-831F-4A61-8DD7-3C9F19BED5B0}" type="presParOf" srcId="{1F262EA7-DD8E-4AEC-B417-B669BA6543E1}" destId="{5ED7280B-FF08-4706-899A-22C2404BFDA7}" srcOrd="1" destOrd="0" presId="urn:microsoft.com/office/officeart/2005/8/layout/hierarchy2"/>
    <dgm:cxn modelId="{D51F04EA-F6D2-4696-A2B6-E8EDB4E24E06}" type="presParOf" srcId="{2BBA8B3A-27BC-4DBA-9742-A7AA3D7B8351}" destId="{FFE34669-7279-4C26-B8F2-BD8013F283DD}" srcOrd="4" destOrd="0" presId="urn:microsoft.com/office/officeart/2005/8/layout/hierarchy2"/>
    <dgm:cxn modelId="{A69271E6-6084-498F-A580-38B6FB99E7EA}" type="presParOf" srcId="{FFE34669-7279-4C26-B8F2-BD8013F283DD}" destId="{AA90E36C-5648-4335-B484-CF6FEC467A67}" srcOrd="0" destOrd="0" presId="urn:microsoft.com/office/officeart/2005/8/layout/hierarchy2"/>
    <dgm:cxn modelId="{6EAAE032-FF92-41BA-BF9E-796DC464276A}" type="presParOf" srcId="{2BBA8B3A-27BC-4DBA-9742-A7AA3D7B8351}" destId="{39F0D8D4-281C-49B4-82E1-FD5476E8D7EC}" srcOrd="5" destOrd="0" presId="urn:microsoft.com/office/officeart/2005/8/layout/hierarchy2"/>
    <dgm:cxn modelId="{D1F4EA8B-C92F-48A4-8E41-481C6EFEE4EC}" type="presParOf" srcId="{39F0D8D4-281C-49B4-82E1-FD5476E8D7EC}" destId="{3AE21DAE-5322-4F43-A56D-0B7205B422BF}" srcOrd="0" destOrd="0" presId="urn:microsoft.com/office/officeart/2005/8/layout/hierarchy2"/>
    <dgm:cxn modelId="{DFBBBC09-E8F3-4E0A-AA5D-D186F17E2BCB}" type="presParOf" srcId="{39F0D8D4-281C-49B4-82E1-FD5476E8D7EC}" destId="{82A5ABB8-2310-48E0-B6A2-3369CF989FD0}" srcOrd="1" destOrd="0" presId="urn:microsoft.com/office/officeart/2005/8/layout/hierarchy2"/>
    <dgm:cxn modelId="{DD5C1059-CC53-4CE9-A3CA-ED33D771EE02}" type="presParOf" srcId="{2BBA8B3A-27BC-4DBA-9742-A7AA3D7B8351}" destId="{C3E12EDB-8A25-429D-9A07-C1F1FFF78D7E}" srcOrd="6" destOrd="0" presId="urn:microsoft.com/office/officeart/2005/8/layout/hierarchy2"/>
    <dgm:cxn modelId="{0DCA38B5-D47C-4EEE-9642-AFFE2E7BB9AF}" type="presParOf" srcId="{C3E12EDB-8A25-429D-9A07-C1F1FFF78D7E}" destId="{427561D3-7325-4123-AE4E-021903EC7786}" srcOrd="0" destOrd="0" presId="urn:microsoft.com/office/officeart/2005/8/layout/hierarchy2"/>
    <dgm:cxn modelId="{8F325DE9-F4CC-4BA8-B5E1-2A892B997403}" type="presParOf" srcId="{2BBA8B3A-27BC-4DBA-9742-A7AA3D7B8351}" destId="{1F88767F-BAD5-46B7-A30F-CAD1383C1E7F}" srcOrd="7" destOrd="0" presId="urn:microsoft.com/office/officeart/2005/8/layout/hierarchy2"/>
    <dgm:cxn modelId="{34CD9C3E-73E3-4493-B56A-AEE55E0D5BD2}" type="presParOf" srcId="{1F88767F-BAD5-46B7-A30F-CAD1383C1E7F}" destId="{97231C1E-FD5B-4898-A3DB-F035EAEE0C6D}" srcOrd="0" destOrd="0" presId="urn:microsoft.com/office/officeart/2005/8/layout/hierarchy2"/>
    <dgm:cxn modelId="{430E51B4-B9FC-4F2D-A1F2-BD7BBCA7A4D3}" type="presParOf" srcId="{1F88767F-BAD5-46B7-A30F-CAD1383C1E7F}" destId="{434A4D21-34E1-47E9-BBC9-D338C1CBFD19}" srcOrd="1" destOrd="0" presId="urn:microsoft.com/office/officeart/2005/8/layout/hierarchy2"/>
    <dgm:cxn modelId="{F87D92AB-6D38-47B1-9255-6018D83BB1FE}" type="presParOf" srcId="{071D6DAF-5395-4405-ADDB-7986CD59DFEB}" destId="{50EEE3DB-8A5D-4594-AA3F-0BB20ECED26E}" srcOrd="2" destOrd="0" presId="urn:microsoft.com/office/officeart/2005/8/layout/hierarchy2"/>
    <dgm:cxn modelId="{F84A0970-98AF-4025-ABFD-5C64FC933B1D}" type="presParOf" srcId="{50EEE3DB-8A5D-4594-AA3F-0BB20ECED26E}" destId="{B2B4C96C-7196-45B4-AFF1-A9FB255FC7DF}" srcOrd="0" destOrd="0" presId="urn:microsoft.com/office/officeart/2005/8/layout/hierarchy2"/>
    <dgm:cxn modelId="{27DE54BE-DE7A-4EEE-901C-2B1EB1DDB7DA}" type="presParOf" srcId="{071D6DAF-5395-4405-ADDB-7986CD59DFEB}" destId="{72CA07E8-D0B3-43D1-84BC-2F8890DD4503}" srcOrd="3" destOrd="0" presId="urn:microsoft.com/office/officeart/2005/8/layout/hierarchy2"/>
    <dgm:cxn modelId="{30E49272-F68D-4BBF-8F6B-85B5FE6C882D}" type="presParOf" srcId="{72CA07E8-D0B3-43D1-84BC-2F8890DD4503}" destId="{E5AD46C8-8B46-4DFB-9D0D-03DAE474DEF9}" srcOrd="0" destOrd="0" presId="urn:microsoft.com/office/officeart/2005/8/layout/hierarchy2"/>
    <dgm:cxn modelId="{3BA7BD3B-E22F-4069-AE2E-E50402504FAF}" type="presParOf" srcId="{72CA07E8-D0B3-43D1-84BC-2F8890DD4503}" destId="{36E43242-A076-4F1D-BC90-5154646715AE}" srcOrd="1" destOrd="0" presId="urn:microsoft.com/office/officeart/2005/8/layout/hierarchy2"/>
    <dgm:cxn modelId="{D0D54ACF-7C73-4588-BD24-29CF838C011E}" type="presParOf" srcId="{C0F04A27-F71C-4E2A-9166-C30CA2DB1A67}" destId="{D9B9C354-0644-48D9-A564-FD2EB66E759A}" srcOrd="1" destOrd="0" presId="urn:microsoft.com/office/officeart/2005/8/layout/hierarchy2"/>
    <dgm:cxn modelId="{D596B930-559D-479F-B6F2-F9E37D982662}" type="presParOf" srcId="{D9B9C354-0644-48D9-A564-FD2EB66E759A}" destId="{36EF9C2D-7A07-43E6-9F5C-016408E8974B}" srcOrd="0" destOrd="0" presId="urn:microsoft.com/office/officeart/2005/8/layout/hierarchy2"/>
    <dgm:cxn modelId="{E3074F3C-DFDB-4F69-8F8E-CF1CBEA8D14F}" type="presParOf" srcId="{D9B9C354-0644-48D9-A564-FD2EB66E759A}" destId="{1C138F1E-34F6-49DB-A9F8-37DA9C77BF9C}" srcOrd="1" destOrd="0" presId="urn:microsoft.com/office/officeart/2005/8/layout/hierarchy2"/>
    <dgm:cxn modelId="{2016028F-E528-4730-ACDD-288BF95502BA}" type="presParOf" srcId="{1C138F1E-34F6-49DB-A9F8-37DA9C77BF9C}" destId="{C4F0A25A-69D3-446D-9DD7-2AFE92C6BFBF}" srcOrd="0" destOrd="0" presId="urn:microsoft.com/office/officeart/2005/8/layout/hierarchy2"/>
    <dgm:cxn modelId="{82A8F520-025D-4E5F-845B-9A460A227E61}" type="presParOf" srcId="{C4F0A25A-69D3-446D-9DD7-2AFE92C6BFBF}" destId="{A1BA1B7F-9CD7-4CAB-AD86-9309AF98E867}" srcOrd="0" destOrd="0" presId="urn:microsoft.com/office/officeart/2005/8/layout/hierarchy2"/>
    <dgm:cxn modelId="{CEBEF261-035F-4210-91A3-7ABDD270BD3C}" type="presParOf" srcId="{1C138F1E-34F6-49DB-A9F8-37DA9C77BF9C}" destId="{CF21CF82-6F0F-4A7D-A296-278E8E7BAB8E}" srcOrd="1" destOrd="0" presId="urn:microsoft.com/office/officeart/2005/8/layout/hierarchy2"/>
    <dgm:cxn modelId="{FA3643DC-2A2C-441B-B228-28C26B5D6737}" type="presParOf" srcId="{CF21CF82-6F0F-4A7D-A296-278E8E7BAB8E}" destId="{FC93F520-8C8F-4B99-8664-0ECA86320FEF}" srcOrd="0" destOrd="0" presId="urn:microsoft.com/office/officeart/2005/8/layout/hierarchy2"/>
    <dgm:cxn modelId="{E3BF4CA1-F2EB-4B36-84A8-BFBFFE5AFADF}" type="presParOf" srcId="{CF21CF82-6F0F-4A7D-A296-278E8E7BAB8E}" destId="{67185091-2540-488F-963E-4D21E733DA9C}" srcOrd="1" destOrd="0" presId="urn:microsoft.com/office/officeart/2005/8/layout/hierarchy2"/>
    <dgm:cxn modelId="{0A9E8CBE-55E9-4CFE-9522-BCEAF1217323}" type="presParOf" srcId="{1C138F1E-34F6-49DB-A9F8-37DA9C77BF9C}" destId="{A7234641-0444-4F60-844E-E1C52C0579D6}" srcOrd="2" destOrd="0" presId="urn:microsoft.com/office/officeart/2005/8/layout/hierarchy2"/>
    <dgm:cxn modelId="{D2625F2A-B888-4C51-9902-60E09DA7C126}" type="presParOf" srcId="{A7234641-0444-4F60-844E-E1C52C0579D6}" destId="{9DC57AA6-6416-4827-965D-CD18BF54A5CC}" srcOrd="0" destOrd="0" presId="urn:microsoft.com/office/officeart/2005/8/layout/hierarchy2"/>
    <dgm:cxn modelId="{746082FB-AC41-4014-B09E-B376D02B11F7}" type="presParOf" srcId="{1C138F1E-34F6-49DB-A9F8-37DA9C77BF9C}" destId="{9F4B1825-4F24-41BD-AB3D-D6F00F51CBA3}" srcOrd="3" destOrd="0" presId="urn:microsoft.com/office/officeart/2005/8/layout/hierarchy2"/>
    <dgm:cxn modelId="{AE328161-F28D-4EDE-A498-2E1AD448BA6C}" type="presParOf" srcId="{9F4B1825-4F24-41BD-AB3D-D6F00F51CBA3}" destId="{4F1EE366-3464-408D-B97C-BEC4A3437876}" srcOrd="0" destOrd="0" presId="urn:microsoft.com/office/officeart/2005/8/layout/hierarchy2"/>
    <dgm:cxn modelId="{1C7F3637-F34C-4E06-9D32-F015C354A4D7}" type="presParOf" srcId="{9F4B1825-4F24-41BD-AB3D-D6F00F51CBA3}" destId="{B8FDB6A8-6369-4AAA-9BFA-7F7635CB18A5}" srcOrd="1" destOrd="0" presId="urn:microsoft.com/office/officeart/2005/8/layout/hierarchy2"/>
    <dgm:cxn modelId="{FEF85EC3-A9B1-46A2-A357-1C5D24F8F732}" type="presParOf" srcId="{C0F04A27-F71C-4E2A-9166-C30CA2DB1A67}" destId="{2EF79F6A-3979-4878-B197-62C32C9B90D0}" srcOrd="2" destOrd="0" presId="urn:microsoft.com/office/officeart/2005/8/layout/hierarchy2"/>
    <dgm:cxn modelId="{28A17BE6-1912-428D-BF34-C1995E112DFD}" type="presParOf" srcId="{2EF79F6A-3979-4878-B197-62C32C9B90D0}" destId="{24DE4DBE-BFBF-4353-AAED-1BA3D01F92A5}" srcOrd="0" destOrd="0" presId="urn:microsoft.com/office/officeart/2005/8/layout/hierarchy2"/>
    <dgm:cxn modelId="{E2030F17-8B55-4350-9C6D-E8E8D7FB62D2}" type="presParOf" srcId="{2EF79F6A-3979-4878-B197-62C32C9B90D0}" destId="{230B78D6-0AC2-4B71-89F5-ECDF3FDC9989}" srcOrd="1" destOrd="0" presId="urn:microsoft.com/office/officeart/2005/8/layout/hierarchy2"/>
    <dgm:cxn modelId="{02540F5B-E078-4C5C-A7D8-EA661AC61BDA}" type="presParOf" srcId="{230B78D6-0AC2-4B71-89F5-ECDF3FDC9989}" destId="{E19C3F3A-8720-40D8-94B1-9E910CB727DC}" srcOrd="0" destOrd="0" presId="urn:microsoft.com/office/officeart/2005/8/layout/hierarchy2"/>
    <dgm:cxn modelId="{0DD26748-CC3E-4C26-B642-9E394F1E3A55}" type="presParOf" srcId="{E19C3F3A-8720-40D8-94B1-9E910CB727DC}" destId="{CEE435AC-E175-49B7-BC2C-7F06666E2B61}" srcOrd="0" destOrd="0" presId="urn:microsoft.com/office/officeart/2005/8/layout/hierarchy2"/>
    <dgm:cxn modelId="{84AEC285-31D3-411D-B455-08380ED4F76A}" type="presParOf" srcId="{230B78D6-0AC2-4B71-89F5-ECDF3FDC9989}" destId="{EEADE482-0186-4C7E-AF34-E8198B752EF3}" srcOrd="1" destOrd="0" presId="urn:microsoft.com/office/officeart/2005/8/layout/hierarchy2"/>
    <dgm:cxn modelId="{05454D13-141B-48E4-BF40-DCD3164F6FE9}" type="presParOf" srcId="{EEADE482-0186-4C7E-AF34-E8198B752EF3}" destId="{BC845838-CE8D-4B32-83ED-6BB9AED5E47E}" srcOrd="0" destOrd="0" presId="urn:microsoft.com/office/officeart/2005/8/layout/hierarchy2"/>
    <dgm:cxn modelId="{7EC5DBBD-5F56-4690-ABBE-7B7B90A1B0AC}" type="presParOf" srcId="{EEADE482-0186-4C7E-AF34-E8198B752EF3}" destId="{0180794F-8FBB-4EF0-A38C-46A389EDB022}" srcOrd="1" destOrd="0" presId="urn:microsoft.com/office/officeart/2005/8/layout/hierarchy2"/>
    <dgm:cxn modelId="{1C2BF202-35CF-4655-B9C4-A15A43B1CB80}" type="presParOf" srcId="{230B78D6-0AC2-4B71-89F5-ECDF3FDC9989}" destId="{126DBF17-C197-4026-883E-E02C84D026BB}" srcOrd="2" destOrd="0" presId="urn:microsoft.com/office/officeart/2005/8/layout/hierarchy2"/>
    <dgm:cxn modelId="{1698B265-9FF7-4CF5-9CDA-D8E7289FA36D}" type="presParOf" srcId="{126DBF17-C197-4026-883E-E02C84D026BB}" destId="{8AB6529C-E641-47AF-80CA-BBA8D0393FDA}" srcOrd="0" destOrd="0" presId="urn:microsoft.com/office/officeart/2005/8/layout/hierarchy2"/>
    <dgm:cxn modelId="{51EFE59A-84E7-4458-A0A5-67D9EFD3371D}" type="presParOf" srcId="{230B78D6-0AC2-4B71-89F5-ECDF3FDC9989}" destId="{74EB144C-5519-4ACC-A0C5-2F48319A51A2}" srcOrd="3" destOrd="0" presId="urn:microsoft.com/office/officeart/2005/8/layout/hierarchy2"/>
    <dgm:cxn modelId="{9AED238B-DFE2-455F-BAD8-768A2A853368}" type="presParOf" srcId="{74EB144C-5519-4ACC-A0C5-2F48319A51A2}" destId="{E4CFB3B0-BDCF-49D5-AF2B-DB8EA2BB20B6}" srcOrd="0" destOrd="0" presId="urn:microsoft.com/office/officeart/2005/8/layout/hierarchy2"/>
    <dgm:cxn modelId="{64C5B593-0F40-4070-93A2-519B6899D50B}" type="presParOf" srcId="{74EB144C-5519-4ACC-A0C5-2F48319A51A2}" destId="{87F6CFE4-2895-4F10-AAD4-BBEA0735941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9FE2BA-3C13-42C9-989A-43C42DD2D486}">
      <dsp:nvSpPr>
        <dsp:cNvPr id="0" name=""/>
        <dsp:cNvSpPr/>
      </dsp:nvSpPr>
      <dsp:spPr>
        <a:xfrm>
          <a:off x="1939769" y="1256710"/>
          <a:ext cx="1091526" cy="545763"/>
        </a:xfrm>
        <a:prstGeom prst="roundRect">
          <a:avLst>
            <a:gd name="adj" fmla="val 10000"/>
          </a:avLst>
        </a:prstGeom>
        <a:solidFill>
          <a:schemeClr val="bg2">
            <a:lumMod val="60000"/>
            <a:lumOff val="4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Supervisor 1</a:t>
          </a:r>
        </a:p>
      </dsp:txBody>
      <dsp:txXfrm>
        <a:off x="1955754" y="1272695"/>
        <a:ext cx="1059556" cy="513793"/>
      </dsp:txXfrm>
    </dsp:sp>
    <dsp:sp modelId="{F7C4E5DC-6A31-49DD-9CE5-D6BD948BC37F}">
      <dsp:nvSpPr>
        <dsp:cNvPr id="0" name=""/>
        <dsp:cNvSpPr/>
      </dsp:nvSpPr>
      <dsp:spPr>
        <a:xfrm rot="19457599">
          <a:off x="2980758" y="1362072"/>
          <a:ext cx="537687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344943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230842" y="1369615"/>
        <a:ext cx="0" cy="0"/>
      </dsp:txXfrm>
    </dsp:sp>
    <dsp:sp modelId="{038D44BD-0E7A-4732-B308-C7D9F5D04E95}">
      <dsp:nvSpPr>
        <dsp:cNvPr id="0" name=""/>
        <dsp:cNvSpPr/>
      </dsp:nvSpPr>
      <dsp:spPr>
        <a:xfrm>
          <a:off x="3467907" y="942896"/>
          <a:ext cx="1091526" cy="54576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1</a:t>
          </a:r>
        </a:p>
      </dsp:txBody>
      <dsp:txXfrm>
        <a:off x="3483892" y="958881"/>
        <a:ext cx="1059556" cy="513793"/>
      </dsp:txXfrm>
    </dsp:sp>
    <dsp:sp modelId="{1A8E0E13-A2AF-448D-8E51-103926558B34}">
      <dsp:nvSpPr>
        <dsp:cNvPr id="0" name=""/>
        <dsp:cNvSpPr/>
      </dsp:nvSpPr>
      <dsp:spPr>
        <a:xfrm rot="17692822">
          <a:off x="4258860" y="734444"/>
          <a:ext cx="1037758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490486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4743289" y="757677"/>
        <a:ext cx="0" cy="0"/>
      </dsp:txXfrm>
    </dsp:sp>
    <dsp:sp modelId="{A610CE0D-B857-4D2F-A67D-85BF7B903625}">
      <dsp:nvSpPr>
        <dsp:cNvPr id="0" name=""/>
        <dsp:cNvSpPr/>
      </dsp:nvSpPr>
      <dsp:spPr>
        <a:xfrm>
          <a:off x="4996045" y="1454"/>
          <a:ext cx="1091526" cy="545763"/>
        </a:xfrm>
        <a:prstGeom prst="roundRect">
          <a:avLst>
            <a:gd name="adj" fmla="val 1000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Leader</a:t>
          </a:r>
        </a:p>
      </dsp:txBody>
      <dsp:txXfrm>
        <a:off x="5012030" y="17439"/>
        <a:ext cx="1059556" cy="513793"/>
      </dsp:txXfrm>
    </dsp:sp>
    <dsp:sp modelId="{A60E057A-4B37-4770-947F-D8BEB66F3FEA}">
      <dsp:nvSpPr>
        <dsp:cNvPr id="0" name=""/>
        <dsp:cNvSpPr/>
      </dsp:nvSpPr>
      <dsp:spPr>
        <a:xfrm>
          <a:off x="6087572" y="263723"/>
          <a:ext cx="436610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436610" y="10612"/>
              </a:lnTo>
            </a:path>
          </a:pathLst>
        </a:custGeom>
        <a:noFill/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noProof="0" dirty="0"/>
        </a:p>
      </dsp:txBody>
      <dsp:txXfrm>
        <a:off x="6294962" y="263421"/>
        <a:ext cx="21830" cy="21830"/>
      </dsp:txXfrm>
    </dsp:sp>
    <dsp:sp modelId="{E9307506-8444-4332-AC1C-7F5EFF1B53F0}">
      <dsp:nvSpPr>
        <dsp:cNvPr id="0" name=""/>
        <dsp:cNvSpPr/>
      </dsp:nvSpPr>
      <dsp:spPr>
        <a:xfrm>
          <a:off x="6524183" y="1454"/>
          <a:ext cx="1091526" cy="545763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CHW/Guide</a:t>
          </a:r>
        </a:p>
      </dsp:txBody>
      <dsp:txXfrm>
        <a:off x="6540168" y="17439"/>
        <a:ext cx="1059556" cy="513793"/>
      </dsp:txXfrm>
    </dsp:sp>
    <dsp:sp modelId="{18870FEB-BC05-456E-8FB0-7EAE8E0AA3A9}">
      <dsp:nvSpPr>
        <dsp:cNvPr id="0" name=""/>
        <dsp:cNvSpPr/>
      </dsp:nvSpPr>
      <dsp:spPr>
        <a:xfrm rot="19457599">
          <a:off x="4508896" y="1048258"/>
          <a:ext cx="537687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280099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4758979" y="1055801"/>
        <a:ext cx="0" cy="0"/>
      </dsp:txXfrm>
    </dsp:sp>
    <dsp:sp modelId="{EB2D288A-9E9E-4FCC-B5C0-7C7CE39E45B6}">
      <dsp:nvSpPr>
        <dsp:cNvPr id="0" name=""/>
        <dsp:cNvSpPr/>
      </dsp:nvSpPr>
      <dsp:spPr>
        <a:xfrm>
          <a:off x="4996045" y="629082"/>
          <a:ext cx="1091526" cy="545763"/>
        </a:xfrm>
        <a:prstGeom prst="roundRect">
          <a:avLst>
            <a:gd name="adj" fmla="val 1000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Interviewer</a:t>
          </a:r>
        </a:p>
      </dsp:txBody>
      <dsp:txXfrm>
        <a:off x="5012030" y="645067"/>
        <a:ext cx="1059556" cy="513793"/>
      </dsp:txXfrm>
    </dsp:sp>
    <dsp:sp modelId="{FFE34669-7279-4C26-B8F2-BD8013F283DD}">
      <dsp:nvSpPr>
        <dsp:cNvPr id="0" name=""/>
        <dsp:cNvSpPr/>
      </dsp:nvSpPr>
      <dsp:spPr>
        <a:xfrm rot="2142401">
          <a:off x="4508896" y="1362072"/>
          <a:ext cx="537687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490486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4774669" y="1353925"/>
        <a:ext cx="0" cy="0"/>
      </dsp:txXfrm>
    </dsp:sp>
    <dsp:sp modelId="{3AE21DAE-5322-4F43-A56D-0B7205B422BF}">
      <dsp:nvSpPr>
        <dsp:cNvPr id="0" name=""/>
        <dsp:cNvSpPr/>
      </dsp:nvSpPr>
      <dsp:spPr>
        <a:xfrm>
          <a:off x="4996045" y="1256710"/>
          <a:ext cx="1091526" cy="545763"/>
        </a:xfrm>
        <a:prstGeom prst="roundRect">
          <a:avLst>
            <a:gd name="adj" fmla="val 1000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Measurer</a:t>
          </a:r>
        </a:p>
      </dsp:txBody>
      <dsp:txXfrm>
        <a:off x="5012030" y="1272695"/>
        <a:ext cx="1059556" cy="513793"/>
      </dsp:txXfrm>
    </dsp:sp>
    <dsp:sp modelId="{C3E12EDB-8A25-429D-9A07-C1F1FFF78D7E}">
      <dsp:nvSpPr>
        <dsp:cNvPr id="0" name=""/>
        <dsp:cNvSpPr/>
      </dsp:nvSpPr>
      <dsp:spPr>
        <a:xfrm rot="3907178">
          <a:off x="4258860" y="1675886"/>
          <a:ext cx="1037758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037758" y="10612"/>
              </a:lnTo>
            </a:path>
          </a:pathLst>
        </a:custGeom>
        <a:noFill/>
        <a:ln w="25400" cap="flat" cmpd="sng" algn="ctr">
          <a:solidFill>
            <a:schemeClr val="accent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noProof="0" dirty="0"/>
        </a:p>
      </dsp:txBody>
      <dsp:txXfrm>
        <a:off x="4751796" y="1660555"/>
        <a:ext cx="51887" cy="51887"/>
      </dsp:txXfrm>
    </dsp:sp>
    <dsp:sp modelId="{97231C1E-FD5B-4898-A3DB-F035EAEE0C6D}">
      <dsp:nvSpPr>
        <dsp:cNvPr id="0" name=""/>
        <dsp:cNvSpPr/>
      </dsp:nvSpPr>
      <dsp:spPr>
        <a:xfrm>
          <a:off x="4996045" y="1884338"/>
          <a:ext cx="1091526" cy="545763"/>
        </a:xfrm>
        <a:prstGeom prst="roundRect">
          <a:avLst>
            <a:gd name="adj" fmla="val 1000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Assistant-Measurer</a:t>
          </a:r>
        </a:p>
      </dsp:txBody>
      <dsp:txXfrm>
        <a:off x="5012030" y="1900323"/>
        <a:ext cx="1059556" cy="513793"/>
      </dsp:txXfrm>
    </dsp:sp>
    <dsp:sp modelId="{50EEE3DB-8A5D-4594-AA3F-0BB20ECED26E}">
      <dsp:nvSpPr>
        <dsp:cNvPr id="0" name=""/>
        <dsp:cNvSpPr/>
      </dsp:nvSpPr>
      <dsp:spPr>
        <a:xfrm rot="2142401">
          <a:off x="2980758" y="1675886"/>
          <a:ext cx="537687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344943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246532" y="1667739"/>
        <a:ext cx="0" cy="0"/>
      </dsp:txXfrm>
    </dsp:sp>
    <dsp:sp modelId="{E5AD46C8-8B46-4DFB-9D0D-03DAE474DEF9}">
      <dsp:nvSpPr>
        <dsp:cNvPr id="0" name=""/>
        <dsp:cNvSpPr/>
      </dsp:nvSpPr>
      <dsp:spPr>
        <a:xfrm>
          <a:off x="3467907" y="1570524"/>
          <a:ext cx="1091526" cy="54576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2</a:t>
          </a:r>
        </a:p>
      </dsp:txBody>
      <dsp:txXfrm>
        <a:off x="3483892" y="1586509"/>
        <a:ext cx="1059556" cy="513793"/>
      </dsp:txXfrm>
    </dsp:sp>
    <dsp:sp modelId="{36EF9C2D-7A07-43E6-9F5C-016408E8974B}">
      <dsp:nvSpPr>
        <dsp:cNvPr id="0" name=""/>
        <dsp:cNvSpPr/>
      </dsp:nvSpPr>
      <dsp:spPr>
        <a:xfrm>
          <a:off x="1939769" y="2511966"/>
          <a:ext cx="1091526" cy="545763"/>
        </a:xfrm>
        <a:prstGeom prst="roundRect">
          <a:avLst>
            <a:gd name="adj" fmla="val 10000"/>
          </a:avLst>
        </a:prstGeom>
        <a:solidFill>
          <a:schemeClr val="bg2">
            <a:lumMod val="60000"/>
            <a:lumOff val="4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Supervisor 2</a:t>
          </a:r>
        </a:p>
      </dsp:txBody>
      <dsp:txXfrm>
        <a:off x="1955754" y="2527951"/>
        <a:ext cx="1059556" cy="513793"/>
      </dsp:txXfrm>
    </dsp:sp>
    <dsp:sp modelId="{C4F0A25A-69D3-446D-9DD7-2AFE92C6BFBF}">
      <dsp:nvSpPr>
        <dsp:cNvPr id="0" name=""/>
        <dsp:cNvSpPr/>
      </dsp:nvSpPr>
      <dsp:spPr>
        <a:xfrm rot="19457599">
          <a:off x="2980758" y="2617328"/>
          <a:ext cx="537687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344943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230842" y="2624871"/>
        <a:ext cx="0" cy="0"/>
      </dsp:txXfrm>
    </dsp:sp>
    <dsp:sp modelId="{FC93F520-8C8F-4B99-8664-0ECA86320FEF}">
      <dsp:nvSpPr>
        <dsp:cNvPr id="0" name=""/>
        <dsp:cNvSpPr/>
      </dsp:nvSpPr>
      <dsp:spPr>
        <a:xfrm>
          <a:off x="3467907" y="2198152"/>
          <a:ext cx="1091526" cy="54576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3</a:t>
          </a:r>
        </a:p>
      </dsp:txBody>
      <dsp:txXfrm>
        <a:off x="3483892" y="2214137"/>
        <a:ext cx="1059556" cy="513793"/>
      </dsp:txXfrm>
    </dsp:sp>
    <dsp:sp modelId="{A7234641-0444-4F60-844E-E1C52C0579D6}">
      <dsp:nvSpPr>
        <dsp:cNvPr id="0" name=""/>
        <dsp:cNvSpPr/>
      </dsp:nvSpPr>
      <dsp:spPr>
        <a:xfrm rot="2142401">
          <a:off x="2980758" y="2931142"/>
          <a:ext cx="537687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344943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246532" y="2922995"/>
        <a:ext cx="0" cy="0"/>
      </dsp:txXfrm>
    </dsp:sp>
    <dsp:sp modelId="{4F1EE366-3464-408D-B97C-BEC4A3437876}">
      <dsp:nvSpPr>
        <dsp:cNvPr id="0" name=""/>
        <dsp:cNvSpPr/>
      </dsp:nvSpPr>
      <dsp:spPr>
        <a:xfrm>
          <a:off x="3467907" y="2825780"/>
          <a:ext cx="1091526" cy="54576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4</a:t>
          </a:r>
        </a:p>
      </dsp:txBody>
      <dsp:txXfrm>
        <a:off x="3483892" y="2841765"/>
        <a:ext cx="1059556" cy="513793"/>
      </dsp:txXfrm>
    </dsp:sp>
    <dsp:sp modelId="{24DE4DBE-BFBF-4353-AAED-1BA3D01F92A5}">
      <dsp:nvSpPr>
        <dsp:cNvPr id="0" name=""/>
        <dsp:cNvSpPr/>
      </dsp:nvSpPr>
      <dsp:spPr>
        <a:xfrm>
          <a:off x="1939769" y="3767222"/>
          <a:ext cx="1091526" cy="545763"/>
        </a:xfrm>
        <a:prstGeom prst="roundRect">
          <a:avLst>
            <a:gd name="adj" fmla="val 10000"/>
          </a:avLst>
        </a:prstGeom>
        <a:solidFill>
          <a:schemeClr val="bg2">
            <a:lumMod val="60000"/>
            <a:lumOff val="4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Supervisor 3</a:t>
          </a:r>
        </a:p>
      </dsp:txBody>
      <dsp:txXfrm>
        <a:off x="1955754" y="3783207"/>
        <a:ext cx="1059556" cy="513793"/>
      </dsp:txXfrm>
    </dsp:sp>
    <dsp:sp modelId="{E19C3F3A-8720-40D8-94B1-9E910CB727DC}">
      <dsp:nvSpPr>
        <dsp:cNvPr id="0" name=""/>
        <dsp:cNvSpPr/>
      </dsp:nvSpPr>
      <dsp:spPr>
        <a:xfrm rot="19457599">
          <a:off x="2980758" y="3872584"/>
          <a:ext cx="537687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344943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230842" y="3880127"/>
        <a:ext cx="0" cy="0"/>
      </dsp:txXfrm>
    </dsp:sp>
    <dsp:sp modelId="{BC845838-CE8D-4B32-83ED-6BB9AED5E47E}">
      <dsp:nvSpPr>
        <dsp:cNvPr id="0" name=""/>
        <dsp:cNvSpPr/>
      </dsp:nvSpPr>
      <dsp:spPr>
        <a:xfrm>
          <a:off x="3467907" y="3453408"/>
          <a:ext cx="1091526" cy="54576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5</a:t>
          </a:r>
        </a:p>
      </dsp:txBody>
      <dsp:txXfrm>
        <a:off x="3483892" y="3469393"/>
        <a:ext cx="1059556" cy="513793"/>
      </dsp:txXfrm>
    </dsp:sp>
    <dsp:sp modelId="{126DBF17-C197-4026-883E-E02C84D026BB}">
      <dsp:nvSpPr>
        <dsp:cNvPr id="0" name=""/>
        <dsp:cNvSpPr/>
      </dsp:nvSpPr>
      <dsp:spPr>
        <a:xfrm rot="2142401">
          <a:off x="2980758" y="4186398"/>
          <a:ext cx="537687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8822"/>
              </a:moveTo>
              <a:lnTo>
                <a:pt x="344943" y="8822"/>
              </a:lnTo>
            </a:path>
          </a:pathLst>
        </a:custGeom>
        <a:noFill/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246532" y="4178251"/>
        <a:ext cx="0" cy="0"/>
      </dsp:txXfrm>
    </dsp:sp>
    <dsp:sp modelId="{E4CFB3B0-BDCF-49D5-AF2B-DB8EA2BB20B6}">
      <dsp:nvSpPr>
        <dsp:cNvPr id="0" name=""/>
        <dsp:cNvSpPr/>
      </dsp:nvSpPr>
      <dsp:spPr>
        <a:xfrm>
          <a:off x="3467907" y="4081036"/>
          <a:ext cx="1091526" cy="54576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Team 6</a:t>
          </a:r>
        </a:p>
      </dsp:txBody>
      <dsp:txXfrm>
        <a:off x="3483892" y="4097021"/>
        <a:ext cx="1059556" cy="513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50164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9110" y="0"/>
            <a:ext cx="2975240" cy="50164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AD0C5B54-F9E5-41C1-893A-C441DBEA6E81}" type="datetimeFigureOut">
              <a:rPr lang="fr-FR" smtClean="0"/>
              <a:t>01/12/2020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96436"/>
            <a:ext cx="2975240" cy="501639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9110" y="9496436"/>
            <a:ext cx="2975240" cy="501639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AD5D9F7-94EC-4CBF-BDAE-6AC2E2422B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85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50164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9110" y="0"/>
            <a:ext cx="2975240" cy="50164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BCF22F87-B6A1-406F-8DCB-16EF88461318}" type="datetimeFigureOut">
              <a:rPr lang="fr-FR" smtClean="0"/>
              <a:t>01/12/2020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3388" y="1249363"/>
            <a:ext cx="5999162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6595" y="4811574"/>
            <a:ext cx="5492750" cy="3936742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96436"/>
            <a:ext cx="2975240" cy="501639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9110" y="9496436"/>
            <a:ext cx="2975240" cy="501639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17AA6BA0-1B41-470B-9D1C-517E776362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979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AA6BA0-1B41-470B-9D1C-517E7763624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0956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To be adapted to survey context (simple or systematic random sampling and cluster sampling)</a:t>
            </a:r>
          </a:p>
          <a:p>
            <a:r>
              <a:rPr lang="en-US" noProof="0" dirty="0"/>
              <a:t>Refer to Step 8 in the SENS Pre-module for more information on sampling.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950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To be adapted to survey context (simple or systematic random sampling and cluster sampling)</a:t>
            </a:r>
          </a:p>
          <a:p>
            <a:r>
              <a:rPr lang="en-US" noProof="0" dirty="0"/>
              <a:t>Refer to Step 8 in the SENS Pre-module for more information on sampling.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8323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05317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161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16267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7007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A adapter au contexte de l’enquête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5010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2576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3638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a template of the Anthropometry quality assurance control sheet to use and adapt to the refugee setting, see SENS Anthropometry and Health Tool #4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28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6369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7579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4258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a template of the Anthropometry quality assurance control sheet to use and adapt to the refugee setting, see SENS Anthropometry and Health Tool #4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75119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2017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0257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67438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a template of the Anthropometry quality assurance control sheet to use and adapt to the refugee setting, see SENS Anthropometry and Health Tool #4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7082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2245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a template of the Participants and Measures control sheet to use and adapt to the refugee setting, see SENS Pre-module Tool #14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5674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5064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5229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A adapter au contexte de l’enquête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9240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a template of the Data collection control sheet to use and adapt to the refugee setting, see SENS Pre-module Tool #8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55106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For a template of the participants and measures control sheet to use and adapt to the refugee setting, see SENS Pre-Module Tool #14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8496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1557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633761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a template of the Data collection control sheet to use and adapt to the refugee setting, see SENS Pre-module Tool #8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2238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a template of the Data collection control sheet to use and adapt to the refugee setting, see SENS Pre-module Tool #8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5320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a template of the Data collection control sheet to use and adapt to the refugee setting, see SENS Pre-module Tool #8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13907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a template of the Data collection control sheet to use and adapt to the refugee setting, see SENS Pre-module Tool #8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66819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a template of the Data collection control sheet to use and adapt to the refugee setting, see SENS Pre-module Tool #8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506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To be adapted to survey context.</a:t>
            </a:r>
          </a:p>
          <a:p>
            <a:r>
              <a:rPr lang="en-US" noProof="0" dirty="0"/>
              <a:t>Refer to Step 8 in the SENS Pre-module for more information on the household definition.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523636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a template of the Data collection control sheet to use and adapt to the refugee setting, see SENS Pre-module Tool #8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8465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65549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AA6BA0-1B41-470B-9D1C-517E7763624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0438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To be adapted to survey context.</a:t>
            </a:r>
          </a:p>
          <a:p>
            <a:r>
              <a:rPr lang="en-US" noProof="0" dirty="0"/>
              <a:t>Refer to Step 8 in the SENS Pre-module for more information on the household definition.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0796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210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996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To be adapted to survey context (simple or systematic random sampling and cluster sampling)</a:t>
            </a:r>
          </a:p>
          <a:p>
            <a:r>
              <a:rPr lang="en-US" noProof="0" dirty="0"/>
              <a:t>Refer to Step 8 in the SENS Pre-module for more information on sampling.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2876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To be adapted to survey context (simple or systematic random sampling and cluster sampling)</a:t>
            </a:r>
          </a:p>
          <a:p>
            <a:r>
              <a:rPr lang="en-US" noProof="0" dirty="0"/>
              <a:t>Refer to Step 8 in the SENS Pre-module for more information on sampling.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7253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360052"/>
            <a:ext cx="11746751" cy="3036056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accent3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  <p:pic>
        <p:nvPicPr>
          <p:cNvPr id="9" name="Picture 8" descr="bluestri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450"/>
            <a:ext cx="12192000" cy="84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37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Light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9732"/>
            <a:ext cx="12191999" cy="6004984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667" baseline="0"/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10" name="Rectangle 9"/>
          <p:cNvSpPr/>
          <p:nvPr/>
        </p:nvSpPr>
        <p:spPr>
          <a:xfrm>
            <a:off x="1" y="-1"/>
            <a:ext cx="5839313" cy="601471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1" y="272465"/>
            <a:ext cx="6942572" cy="129113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3" y="1732800"/>
            <a:ext cx="5541137" cy="403841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74282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432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82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186" y="273049"/>
            <a:ext cx="4240551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7164931" cy="5555884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5186" y="1732801"/>
            <a:ext cx="4240551" cy="4096135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244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013827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4116260"/>
            <a:ext cx="12192000" cy="1897568"/>
          </a:xfrm>
          <a:gradFill flip="none" rotWithShape="1">
            <a:gsLst>
              <a:gs pos="21000">
                <a:schemeClr val="accent2">
                  <a:alpha val="75000"/>
                </a:schemeClr>
              </a:gs>
              <a:gs pos="100000">
                <a:schemeClr val="accent2">
                  <a:alpha val="0"/>
                </a:schemeClr>
              </a:gs>
            </a:gsLst>
            <a:lin ang="16200000" scaled="0"/>
            <a:tileRect/>
          </a:gradFill>
        </p:spPr>
        <p:txBody>
          <a:bodyPr lIns="180000" tIns="0" rIns="180000" bIns="180000" anchor="b" anchorCtr="0"/>
          <a:lstStyle>
            <a:lvl1pPr marL="0" indent="0">
              <a:buNone/>
              <a:defRPr sz="1867">
                <a:solidFill>
                  <a:schemeClr val="tx2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7103399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417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9827" y="274639"/>
            <a:ext cx="2743200" cy="556402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8712" y="274639"/>
            <a:ext cx="8697915" cy="556402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439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360052"/>
            <a:ext cx="11746751" cy="3036056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9" name="Picture 8" descr="bluestri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450"/>
            <a:ext cx="12192000" cy="84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62351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915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No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3104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Im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013449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2667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Drag background image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651983"/>
            <a:ext cx="11746751" cy="2744124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accent3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93525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3" y="2840483"/>
            <a:ext cx="11594559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8713" y="1233253"/>
            <a:ext cx="11594559" cy="1500187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667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954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8712" y="1732801"/>
            <a:ext cx="5715688" cy="411626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32801"/>
            <a:ext cx="5753528" cy="411626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251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131278" y="9732"/>
            <a:ext cx="6060721" cy="6004984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2667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5628733" cy="129113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2" y="1732800"/>
            <a:ext cx="5628733" cy="403841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88112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Dark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9732"/>
            <a:ext cx="12191999" cy="6004984"/>
          </a:xfrm>
          <a:solidFill>
            <a:schemeClr val="accent2"/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667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1" y="272465"/>
            <a:ext cx="6942572" cy="129113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2" y="1732800"/>
            <a:ext cx="5482744" cy="4038411"/>
          </a:xfrm>
        </p:spPr>
        <p:txBody>
          <a:bodyPr/>
          <a:lstStyle>
            <a:lvl1pPr>
              <a:buClr>
                <a:schemeClr val="accent3"/>
              </a:buClr>
              <a:defRPr sz="3200">
                <a:solidFill>
                  <a:schemeClr val="tx2"/>
                </a:solidFill>
              </a:defRPr>
            </a:lvl1pPr>
            <a:lvl2pPr>
              <a:buClr>
                <a:schemeClr val="accent3"/>
              </a:buClr>
              <a:defRPr sz="2667">
                <a:solidFill>
                  <a:schemeClr val="tx2"/>
                </a:solidFill>
              </a:defRPr>
            </a:lvl2pPr>
            <a:lvl3pPr>
              <a:buClr>
                <a:schemeClr val="accent3"/>
              </a:buClr>
              <a:defRPr sz="2400">
                <a:solidFill>
                  <a:schemeClr val="tx2"/>
                </a:solidFill>
              </a:defRPr>
            </a:lvl3pPr>
            <a:lvl4pPr>
              <a:buClr>
                <a:schemeClr val="accent3"/>
              </a:buClr>
              <a:defRPr sz="2133">
                <a:solidFill>
                  <a:schemeClr val="tx2"/>
                </a:solidFill>
              </a:defRPr>
            </a:lvl4pPr>
            <a:lvl5pPr>
              <a:buClr>
                <a:schemeClr val="accent3"/>
              </a:buClr>
              <a:defRPr sz="2133">
                <a:solidFill>
                  <a:schemeClr val="tx2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55351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129113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8712" y="1732139"/>
            <a:ext cx="11672416" cy="4028680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8712" y="6473119"/>
            <a:ext cx="869693" cy="2078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8712" y="6125647"/>
            <a:ext cx="5628733" cy="30359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333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406" y="6473119"/>
            <a:ext cx="606917" cy="207888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328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sldNum="0"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2488" y="1872064"/>
            <a:ext cx="10747023" cy="183948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/>
              <a:t>SENS Surveys </a:t>
            </a:r>
            <a:br>
              <a:rPr lang="en-US" sz="6600" dirty="0"/>
            </a:br>
            <a:r>
              <a:rPr lang="en-US" sz="5300" b="0" dirty="0">
                <a:solidFill>
                  <a:schemeClr val="bg1"/>
                </a:solidFill>
              </a:rPr>
              <a:t>[Camp/Setting names]</a:t>
            </a:r>
            <a:br>
              <a:rPr lang="en-US" sz="5300" b="0" dirty="0">
                <a:solidFill>
                  <a:schemeClr val="bg1"/>
                </a:solidFill>
              </a:rPr>
            </a:br>
            <a:r>
              <a:rPr lang="en-US" sz="5300" b="0" dirty="0">
                <a:solidFill>
                  <a:schemeClr val="bg1"/>
                </a:solidFill>
              </a:rPr>
              <a:t>Region, Country - Time frame</a:t>
            </a:r>
            <a:endParaRPr lang="en-US" sz="6600" b="0" dirty="0">
              <a:solidFill>
                <a:schemeClr val="bg1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1097279" y="4635925"/>
            <a:ext cx="10058400" cy="1143000"/>
          </a:xfrm>
        </p:spPr>
        <p:txBody>
          <a:bodyPr>
            <a:normAutofit/>
          </a:bodyPr>
          <a:lstStyle/>
          <a:p>
            <a:r>
              <a:rPr lang="fr-FR" dirty="0"/>
              <a:t>Survey Training</a:t>
            </a:r>
          </a:p>
          <a:p>
            <a:r>
              <a:rPr lang="fr-FR" sz="1800" dirty="0"/>
              <a:t>[PLACE, DATES]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4009F5F-9D41-458D-855A-3D7416553A66}"/>
              </a:ext>
            </a:extLst>
          </p:cNvPr>
          <p:cNvSpPr txBox="1"/>
          <p:nvPr/>
        </p:nvSpPr>
        <p:spPr>
          <a:xfrm>
            <a:off x="248355" y="620484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tx2"/>
                </a:solidFill>
              </a:rPr>
              <a:t>[LOGO PARTNERS]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49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80195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fr-FR"/>
              <a:t>Survey Design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3514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577215" y="1417320"/>
            <a:ext cx="11098530" cy="472127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To be adapted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Example 1: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i="1" dirty="0">
                <a:solidFill>
                  <a:schemeClr val="tx1"/>
                </a:solidFill>
              </a:rPr>
              <a:t> Cross-sectional household survey representative at the camp level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400" i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i="1" dirty="0">
                <a:solidFill>
                  <a:schemeClr val="tx1"/>
                </a:solidFill>
              </a:rPr>
              <a:t> Cross-sectional household surveys using a </a:t>
            </a:r>
            <a:r>
              <a:rPr lang="en-US" sz="2400" b="1" i="1" dirty="0">
                <a:solidFill>
                  <a:schemeClr val="tx1"/>
                </a:solidFill>
              </a:rPr>
              <a:t>two stage cluster sampling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400" i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i="1" dirty="0">
                <a:solidFill>
                  <a:schemeClr val="tx1"/>
                </a:solidFill>
              </a:rPr>
              <a:t> Two stage cluster sampling</a:t>
            </a:r>
          </a:p>
          <a:p>
            <a:pPr marL="749808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200" b="1" i="1" dirty="0">
                <a:solidFill>
                  <a:schemeClr val="tx1"/>
                </a:solidFill>
              </a:rPr>
              <a:t>Cluster Selection </a:t>
            </a:r>
            <a:r>
              <a:rPr 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i="1" dirty="0">
                <a:solidFill>
                  <a:schemeClr val="tx1"/>
                </a:solidFill>
              </a:rPr>
              <a:t>Sections</a:t>
            </a:r>
          </a:p>
          <a:p>
            <a:pPr marL="749808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200" b="1" i="1" dirty="0">
                <a:solidFill>
                  <a:schemeClr val="tx1"/>
                </a:solidFill>
              </a:rPr>
              <a:t>HH Selection </a:t>
            </a:r>
            <a:r>
              <a:rPr lang="en-US" sz="2200" b="1" i="1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Simple random sampling (or systematic) (E.g. 12 HHs / cluster)</a:t>
            </a:r>
            <a:endParaRPr lang="en-US" sz="2200" i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56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80195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fr-FR"/>
              <a:t>Survey Design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3514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577215" y="1417320"/>
            <a:ext cx="11098530" cy="472127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To be adapted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Example 2: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i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i="1" dirty="0">
                <a:solidFill>
                  <a:schemeClr val="tx1"/>
                </a:solidFill>
              </a:rPr>
              <a:t> Cross-sectional household survey representative at the camp level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400" i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i="1" dirty="0">
                <a:solidFill>
                  <a:schemeClr val="tx1"/>
                </a:solidFill>
              </a:rPr>
              <a:t> Cross-sectional household surveys using a </a:t>
            </a:r>
            <a:r>
              <a:rPr lang="en-US" sz="2400" b="1" i="1" dirty="0">
                <a:solidFill>
                  <a:schemeClr val="tx1"/>
                </a:solidFill>
              </a:rPr>
              <a:t>systematic random sampling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b="1" i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b="1" i="1" dirty="0">
                <a:solidFill>
                  <a:schemeClr val="tx1"/>
                </a:solidFill>
              </a:rPr>
              <a:t> Household Selection </a:t>
            </a:r>
            <a:r>
              <a:rPr lang="en-US" sz="2200" b="1" i="1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Systematic random sampling (Sampling interval)</a:t>
            </a:r>
            <a:endParaRPr lang="en-US" sz="2200" i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088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6766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fr-FR"/>
              <a:t>Simple random sampling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3514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391972" y="1845733"/>
            <a:ext cx="11266627" cy="42814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 </a:t>
            </a:r>
            <a:r>
              <a:rPr lang="en-US" sz="2400" dirty="0">
                <a:solidFill>
                  <a:schemeClr val="tx1"/>
                </a:solidFill>
              </a:rPr>
              <a:t>Simple random sampling is a </a:t>
            </a:r>
            <a:r>
              <a:rPr lang="en-US" sz="2400" b="1" dirty="0">
                <a:solidFill>
                  <a:schemeClr val="tx1"/>
                </a:solidFill>
              </a:rPr>
              <a:t>method to randomly select HHs to interview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All HHs in the camp have an equal chance of being selected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If simple random sampling is performed correctly, it will result in a representative sample of the camp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  <a:sym typeface="Wingdings" panose="05000000000000000000" pitchFamily="2" charset="2"/>
              </a:rPr>
              <a:t>Sampling units (HHs) are randomly selected from an updated list of all HHs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519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6766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fr-FR" dirty="0"/>
              <a:t>Systematic random sampling (1/4)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3514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391973" y="1348740"/>
            <a:ext cx="7936230" cy="477842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Simple random sampling is a </a:t>
            </a:r>
            <a:r>
              <a:rPr lang="en-US" sz="2400" b="1" dirty="0">
                <a:solidFill>
                  <a:schemeClr val="tx1"/>
                </a:solidFill>
              </a:rPr>
              <a:t>method to randomly select HHs to interview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All HHs in the camp have an equal chance of being selected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If systematic random sampling is performed correctly, it will result in a representative sample of the camp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Sampling interval </a:t>
            </a:r>
            <a:r>
              <a:rPr lang="en-US" sz="2400" b="1" dirty="0">
                <a:solidFill>
                  <a:schemeClr val="tx1"/>
                </a:solidFill>
                <a:sym typeface="Wingdings" panose="05000000000000000000" pitchFamily="2" charset="2"/>
              </a:rPr>
              <a:t> Sampling units (HH) are selected at equal n</a:t>
            </a:r>
            <a:r>
              <a:rPr lang="en-US" sz="2400" b="1" baseline="30000" dirty="0">
                <a:solidFill>
                  <a:schemeClr val="tx1"/>
                </a:solidFill>
                <a:sym typeface="Wingdings" panose="05000000000000000000" pitchFamily="2" charset="2"/>
              </a:rPr>
              <a:t>th</a:t>
            </a:r>
            <a:r>
              <a:rPr lang="en-US" sz="2400" b="1" dirty="0">
                <a:solidFill>
                  <a:schemeClr val="tx1"/>
                </a:solidFill>
                <a:sym typeface="Wingdings" panose="05000000000000000000" pitchFamily="2" charset="2"/>
              </a:rPr>
              <a:t> intervals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b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69493EFE-409B-4761-8A0B-A7DDC0BCF1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304" y="1954587"/>
            <a:ext cx="3471824" cy="294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758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6766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fr-FR" dirty="0"/>
              <a:t>Systematic random sampling (2/4)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3514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605561" y="1348740"/>
            <a:ext cx="10980877" cy="477842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+mj-lt"/>
              <a:buAutoNum type="arabicPeriod"/>
              <a:tabLst/>
              <a:defRPr/>
            </a:pPr>
            <a:r>
              <a:rPr lang="en-US" sz="2400" dirty="0"/>
              <a:t> 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Determine the sampling interval: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None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14350" marR="0" lvl="0" indent="-5143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+mj-lt"/>
              <a:buAutoNum type="arabicPeriod" startAt="2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the 1</a:t>
            </a:r>
            <a:r>
              <a:rPr kumimoji="0" lang="en-US" sz="2400" b="0" i="0" u="none" strike="noStrike" kern="1200" cap="none" spc="0" normalizeH="0" baseline="3000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HH:</a:t>
            </a:r>
          </a:p>
          <a:p>
            <a:pPr marL="2133547" marR="0" lvl="3" indent="-304792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Choose a number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between 1 and the sampling interval </a:t>
            </a:r>
            <a:endParaRPr kumimoji="0" lang="en-US" sz="2400" b="1" i="0" u="sng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133547" marR="0" lvl="3" indent="-304792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the sampling interval contains a decimal, </a:t>
            </a:r>
            <a:r>
              <a:rPr lang="en-US" sz="2400" b="1" u="sng" dirty="0">
                <a:solidFill>
                  <a:prstClr val="black"/>
                </a:solidFill>
                <a:latin typeface="Arial"/>
              </a:rPr>
              <a:t>alway</a:t>
            </a: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 round down for the selection of the 1</a:t>
            </a:r>
            <a:r>
              <a:rPr kumimoji="0" lang="en-US" sz="2400" b="1" i="0" u="sng" strike="noStrike" kern="1200" cap="none" spc="0" normalizeH="0" baseline="3000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</a:t>
            </a: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HH</a:t>
            </a:r>
          </a:p>
          <a:p>
            <a:pPr marL="514350" marR="0" lvl="0" indent="-5143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+mj-lt"/>
              <a:buAutoNum type="arabicPeriod" startAt="2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14350" marR="0" lvl="0" indent="-5143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+mj-lt"/>
              <a:buAutoNum type="arabicPeriod" startAt="2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Select the following sampling units: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Number of the 1</a:t>
            </a:r>
            <a:r>
              <a:rPr kumimoji="0" lang="en-US" sz="2400" b="1" i="0" u="none" strike="noStrike" kern="1200" cap="none" spc="0" normalizeH="0" baseline="3000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HH + sampling interval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3334BCFE-7621-4524-8D99-F2FFC9B31AFD}"/>
              </a:ext>
            </a:extLst>
          </p:cNvPr>
          <p:cNvSpPr txBox="1">
            <a:spLocks/>
          </p:cNvSpPr>
          <p:nvPr/>
        </p:nvSpPr>
        <p:spPr bwMode="auto">
          <a:xfrm>
            <a:off x="1394935" y="1948603"/>
            <a:ext cx="9463089" cy="10000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Segoe UI" panose="020B0502040204020203" pitchFamily="34" charset="0"/>
              </a:defRPr>
            </a:lvl1pPr>
            <a:lvl2pPr marL="825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Segoe UI" panose="020B0502040204020203" pitchFamily="34" charset="0"/>
              </a:defRPr>
            </a:lvl2pPr>
            <a:lvl3pPr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Segoe UI" panose="020B0502040204020203" pitchFamily="34" charset="0"/>
              </a:defRPr>
            </a:lvl3pPr>
            <a:lvl4pPr indent="-228600">
              <a:spcBef>
                <a:spcPts val="400"/>
              </a:spcBef>
              <a:buClr>
                <a:srgbClr val="B58B80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Segoe UI" panose="020B0502040204020203" pitchFamily="34" charset="0"/>
              </a:defRPr>
            </a:lvl4pPr>
            <a:lvl5pPr indent="-228600">
              <a:spcBef>
                <a:spcPts val="400"/>
              </a:spcBef>
              <a:buClr>
                <a:srgbClr val="C3986D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Segoe UI" panose="020B0502040204020203" pitchFamily="34" charset="0"/>
              </a:defRPr>
            </a:lvl5pPr>
            <a:lvl6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3986D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Segoe UI" panose="020B0502040204020203" pitchFamily="34" charset="0"/>
              </a:defRPr>
            </a:lvl6pPr>
            <a:lvl7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3986D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Segoe UI" panose="020B0502040204020203" pitchFamily="34" charset="0"/>
              </a:defRPr>
            </a:lvl7pPr>
            <a:lvl8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3986D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Segoe UI" panose="020B0502040204020203" pitchFamily="34" charset="0"/>
              </a:defRPr>
            </a:lvl8pPr>
            <a:lvl9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3986D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Segoe UI" panose="020B0502040204020203" pitchFamily="34" charset="0"/>
              </a:defRPr>
            </a:lvl9pPr>
          </a:lstStyle>
          <a:p>
            <a:pPr lvl="1" algn="ctr" eaLnBrk="0" fontAlgn="base" hangingPunct="0">
              <a:spcAft>
                <a:spcPct val="0"/>
              </a:spcAft>
              <a:buClr>
                <a:srgbClr val="4A66AC"/>
              </a:buClr>
              <a:buFont typeface="Wingdings 2" panose="05020102010507070707" pitchFamily="18" charset="2"/>
              <a:buNone/>
            </a:pPr>
            <a:r>
              <a:rPr lang="en-US" altLang="fr-FR" sz="2800" b="1" dirty="0">
                <a:solidFill>
                  <a:prstClr val="black"/>
                </a:solidFill>
                <a:latin typeface="+mn-lt"/>
                <a:ea typeface="ＭＳ Ｐゴシック" panose="020B0600070205080204" pitchFamily="34" charset="-128"/>
              </a:rPr>
              <a:t>Sampling interval = </a:t>
            </a:r>
            <a:r>
              <a:rPr lang="en-US" altLang="fr-FR" sz="2800" b="1" u="sng" dirty="0">
                <a:solidFill>
                  <a:prstClr val="black"/>
                </a:solidFill>
                <a:latin typeface="+mn-lt"/>
                <a:ea typeface="ＭＳ Ｐゴシック" panose="020B0600070205080204" pitchFamily="34" charset="-128"/>
              </a:rPr>
              <a:t> Total Number of HHs in camp</a:t>
            </a:r>
            <a:r>
              <a:rPr lang="en-US" altLang="fr-FR" sz="2800" b="1" dirty="0">
                <a:solidFill>
                  <a:prstClr val="black"/>
                </a:solidFill>
                <a:latin typeface="+mn-lt"/>
                <a:ea typeface="ＭＳ Ｐゴシック" panose="020B0600070205080204" pitchFamily="34" charset="-128"/>
              </a:rPr>
              <a:t>			              	  Number of HHs to survey</a:t>
            </a:r>
          </a:p>
        </p:txBody>
      </p:sp>
    </p:spTree>
    <p:extLst>
      <p:ext uri="{BB962C8B-B14F-4D97-AF65-F5344CB8AC3E}">
        <p14:creationId xmlns:p14="http://schemas.microsoft.com/office/powerpoint/2010/main" val="443187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6766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fr-FR" dirty="0"/>
              <a:t>Systematic random sampling (3/4)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3514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605561" y="1348740"/>
            <a:ext cx="10980877" cy="477842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None/>
              <a:tabLst/>
              <a:defRPr/>
            </a:pPr>
            <a:r>
              <a:rPr lang="en-US" sz="2400" dirty="0">
                <a:solidFill>
                  <a:schemeClr val="tx1"/>
                </a:solidFill>
              </a:rPr>
              <a:t>Example: (1/2)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None/>
              <a:tabLst/>
              <a:defRPr/>
            </a:pPr>
            <a:r>
              <a:rPr lang="en-US" sz="2400" dirty="0"/>
              <a:t> 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514350" marR="0" lvl="0" indent="-5143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section #021 is composed of 150 HHs. You need a sample of 18 HHs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14350" marR="0" lvl="0" indent="-5143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+mj-lt"/>
              <a:buAutoNum type="arabicPeriod" startAt="2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Determine the sampling interval: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None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14350" marR="0" lvl="0" indent="-5143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+mj-lt"/>
              <a:buAutoNum type="arabicPeriod" startAt="3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the 1st HH:</a:t>
            </a:r>
          </a:p>
          <a:p>
            <a:pPr marL="2133547" marR="0" lvl="3" indent="-304792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Choose a number </a:t>
            </a:r>
            <a:r>
              <a:rPr lang="en-US" sz="2400" b="1" dirty="0">
                <a:solidFill>
                  <a:prstClr val="black"/>
                </a:solidFill>
                <a:latin typeface="Arial"/>
              </a:rPr>
              <a:t>between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 et 8</a:t>
            </a:r>
            <a:endParaRPr kumimoji="0" lang="en-US" sz="2400" b="1" i="0" u="sng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133547" marR="0" lvl="3" indent="-304792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Random Table Numbers 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prstClr val="black"/>
                </a:solidFill>
                <a:latin typeface="Arial"/>
                <a:sym typeface="Wingdings" panose="05000000000000000000" pitchFamily="2" charset="2"/>
              </a:rPr>
              <a:t>5</a:t>
            </a:r>
            <a:endParaRPr kumimoji="0" lang="en-US" sz="2400" b="1" i="0" u="sng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14350" marR="0" lvl="0" indent="-5143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+mj-lt"/>
              <a:buAutoNum type="arabicPeriod" startAt="3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14350" marR="0" lvl="0" indent="-5143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+mj-lt"/>
              <a:buAutoNum type="arabicPeriod" startAt="3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Select the following sampling units: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Number of the previous HH + sampling interval = </a:t>
            </a:r>
            <a:r>
              <a:rPr lang="en-US" sz="2400" b="1" dirty="0">
                <a:solidFill>
                  <a:prstClr val="black"/>
                </a:solidFill>
                <a:latin typeface="Arial"/>
              </a:rPr>
              <a:t>5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+ 8.3 = 13.3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prstClr val="black"/>
                </a:solidFill>
                <a:latin typeface="Arial"/>
                <a:sym typeface="Wingdings" panose="05000000000000000000" pitchFamily="2" charset="2"/>
              </a:rPr>
              <a:t>13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3334BCFE-7621-4524-8D99-F2FFC9B31AFD}"/>
              </a:ext>
            </a:extLst>
          </p:cNvPr>
          <p:cNvSpPr txBox="1">
            <a:spLocks/>
          </p:cNvSpPr>
          <p:nvPr/>
        </p:nvSpPr>
        <p:spPr bwMode="auto">
          <a:xfrm>
            <a:off x="5610339" y="2623644"/>
            <a:ext cx="5760720" cy="10000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Segoe UI" panose="020B0502040204020203" pitchFamily="34" charset="0"/>
              </a:defRPr>
            </a:lvl1pPr>
            <a:lvl2pPr marL="825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Segoe UI" panose="020B0502040204020203" pitchFamily="34" charset="0"/>
              </a:defRPr>
            </a:lvl2pPr>
            <a:lvl3pPr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Segoe UI" panose="020B0502040204020203" pitchFamily="34" charset="0"/>
              </a:defRPr>
            </a:lvl3pPr>
            <a:lvl4pPr indent="-228600">
              <a:spcBef>
                <a:spcPts val="400"/>
              </a:spcBef>
              <a:buClr>
                <a:srgbClr val="B58B80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Segoe UI" panose="020B0502040204020203" pitchFamily="34" charset="0"/>
              </a:defRPr>
            </a:lvl4pPr>
            <a:lvl5pPr indent="-228600">
              <a:spcBef>
                <a:spcPts val="400"/>
              </a:spcBef>
              <a:buClr>
                <a:srgbClr val="C3986D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Segoe UI" panose="020B0502040204020203" pitchFamily="34" charset="0"/>
              </a:defRPr>
            </a:lvl5pPr>
            <a:lvl6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3986D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Segoe UI" panose="020B0502040204020203" pitchFamily="34" charset="0"/>
              </a:defRPr>
            </a:lvl6pPr>
            <a:lvl7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3986D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Segoe UI" panose="020B0502040204020203" pitchFamily="34" charset="0"/>
              </a:defRPr>
            </a:lvl7pPr>
            <a:lvl8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3986D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Segoe UI" panose="020B0502040204020203" pitchFamily="34" charset="0"/>
              </a:defRPr>
            </a:lvl8pPr>
            <a:lvl9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C3986D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Segoe UI" panose="020B0502040204020203" pitchFamily="34" charset="0"/>
              </a:defRPr>
            </a:lvl9pPr>
          </a:lstStyle>
          <a:p>
            <a:pPr lvl="1" algn="ctr" eaLnBrk="0" fontAlgn="base" hangingPunct="0">
              <a:spcAft>
                <a:spcPct val="0"/>
              </a:spcAft>
              <a:buClr>
                <a:srgbClr val="4A66AC"/>
              </a:buClr>
              <a:buFont typeface="Wingdings 2" panose="05020102010507070707" pitchFamily="18" charset="2"/>
              <a:buNone/>
            </a:pPr>
            <a:r>
              <a:rPr lang="en-US" altLang="fr-FR" sz="2800" b="1">
                <a:solidFill>
                  <a:prstClr val="black"/>
                </a:solidFill>
                <a:latin typeface="+mn-lt"/>
                <a:ea typeface="ＭＳ Ｐゴシック" panose="020B0600070205080204" pitchFamily="34" charset="-128"/>
              </a:rPr>
              <a:t>Sampling interval = </a:t>
            </a:r>
            <a:r>
              <a:rPr lang="en-US" altLang="fr-FR" sz="2800" b="1" u="sng">
                <a:solidFill>
                  <a:prstClr val="black"/>
                </a:solidFill>
                <a:latin typeface="+mn-lt"/>
                <a:ea typeface="ＭＳ Ｐゴシック" panose="020B0600070205080204" pitchFamily="34" charset="-128"/>
              </a:rPr>
              <a:t>150</a:t>
            </a:r>
            <a:r>
              <a:rPr lang="en-US" altLang="fr-FR" sz="2800" b="1">
                <a:solidFill>
                  <a:prstClr val="black"/>
                </a:solidFill>
                <a:latin typeface="+mn-lt"/>
                <a:ea typeface="ＭＳ Ｐゴシック" panose="020B0600070205080204" pitchFamily="34" charset="-128"/>
              </a:rPr>
              <a:t> = 8.3</a:t>
            </a:r>
          </a:p>
          <a:p>
            <a:pPr lvl="1" algn="ctr" eaLnBrk="0" fontAlgn="base" hangingPunct="0">
              <a:spcAft>
                <a:spcPct val="0"/>
              </a:spcAft>
              <a:buClr>
                <a:srgbClr val="4A66AC"/>
              </a:buClr>
              <a:buFont typeface="Wingdings 2" panose="05020102010507070707" pitchFamily="18" charset="2"/>
              <a:buNone/>
            </a:pPr>
            <a:r>
              <a:rPr lang="en-US" altLang="fr-FR" sz="2800" b="1">
                <a:solidFill>
                  <a:prstClr val="black"/>
                </a:solidFill>
                <a:latin typeface="+mn-lt"/>
                <a:ea typeface="ＭＳ Ｐゴシック" panose="020B0600070205080204" pitchFamily="34" charset="-128"/>
              </a:rPr>
              <a:t>				    18</a:t>
            </a:r>
          </a:p>
        </p:txBody>
      </p:sp>
    </p:spTree>
    <p:extLst>
      <p:ext uri="{BB962C8B-B14F-4D97-AF65-F5344CB8AC3E}">
        <p14:creationId xmlns:p14="http://schemas.microsoft.com/office/powerpoint/2010/main" val="1308408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6766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fr-FR" dirty="0"/>
              <a:t>Systematic random sampling (4/4)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3514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605561" y="1348740"/>
            <a:ext cx="10980877" cy="477842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None/>
              <a:tabLst/>
              <a:defRPr/>
            </a:pPr>
            <a:r>
              <a:rPr lang="fr-FR" sz="2400" dirty="0">
                <a:solidFill>
                  <a:schemeClr val="tx1"/>
                </a:solidFill>
              </a:rPr>
              <a:t>Exemple : (2/2)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None/>
              <a:tabLst/>
              <a:defRPr/>
            </a:pPr>
            <a:r>
              <a:rPr lang="fr-FR" sz="2400" dirty="0"/>
              <a:t>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fr-FR" sz="2400" dirty="0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B82EF04D-EE7E-4D77-B81B-CD52925E32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52948"/>
              </p:ext>
            </p:extLst>
          </p:nvPr>
        </p:nvGraphicFramePr>
        <p:xfrm>
          <a:off x="661042" y="1982893"/>
          <a:ext cx="10869914" cy="37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7134">
                  <a:extLst>
                    <a:ext uri="{9D8B030D-6E8A-4147-A177-3AD203B41FA5}">
                      <a16:colId xmlns:a16="http://schemas.microsoft.com/office/drawing/2014/main" val="468088456"/>
                    </a:ext>
                  </a:extLst>
                </a:gridCol>
                <a:gridCol w="2334260">
                  <a:extLst>
                    <a:ext uri="{9D8B030D-6E8A-4147-A177-3AD203B41FA5}">
                      <a16:colId xmlns:a16="http://schemas.microsoft.com/office/drawing/2014/main" val="1260374298"/>
                    </a:ext>
                  </a:extLst>
                </a:gridCol>
                <a:gridCol w="2334260">
                  <a:extLst>
                    <a:ext uri="{9D8B030D-6E8A-4147-A177-3AD203B41FA5}">
                      <a16:colId xmlns:a16="http://schemas.microsoft.com/office/drawing/2014/main" val="3400161056"/>
                    </a:ext>
                  </a:extLst>
                </a:gridCol>
                <a:gridCol w="2334260">
                  <a:extLst>
                    <a:ext uri="{9D8B030D-6E8A-4147-A177-3AD203B41FA5}">
                      <a16:colId xmlns:a16="http://schemas.microsoft.com/office/drawing/2014/main" val="2361226173"/>
                    </a:ext>
                  </a:extLst>
                </a:gridCol>
              </a:tblGrid>
              <a:tr h="75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</a:rPr>
                        <a:t>MN #</a:t>
                      </a:r>
                      <a:endParaRPr kumimoji="0" lang="fr-CA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</a:rPr>
                        <a:t>Calcul</a:t>
                      </a:r>
                      <a:endParaRPr kumimoji="0" lang="fr-CA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000" b="1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+mn-cs"/>
                        </a:rPr>
                        <a:t>Résultats</a:t>
                      </a:r>
                      <a:endParaRPr kumimoji="0" lang="en-CA" sz="20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MN à </a:t>
                      </a:r>
                      <a:r>
                        <a:rPr kumimoji="0" lang="en-CA" sz="2000" b="1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enquêter</a:t>
                      </a:r>
                      <a:endParaRPr kumimoji="0" lang="en-CA" sz="20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marL="44452" marR="44452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801893626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</a:rPr>
                        <a:t>1</a:t>
                      </a:r>
                      <a:endParaRPr kumimoji="0" lang="fr-CA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+mn-cs"/>
                        </a:rPr>
                        <a:t>5</a:t>
                      </a:r>
                      <a:endParaRPr kumimoji="0" lang="fr-CA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4452" marR="44452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149929827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5 + 8.3</a:t>
                      </a: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13.3</a:t>
                      </a: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4452" marR="44452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8716645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13.3 + 8.3</a:t>
                      </a: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21.6</a:t>
                      </a: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44452" marR="44452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512389116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21.6 + 8.3</a:t>
                      </a: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29.9</a:t>
                      </a:r>
                    </a:p>
                  </a:txBody>
                  <a:tcPr marL="44452" marR="44452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ＭＳ Ｐゴシック" charset="-128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44452" marR="44452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2844174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83908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/>
          <a:lstStyle/>
          <a:p>
            <a:r>
              <a:rPr lang="en-US"/>
              <a:t>Survey teams</a:t>
            </a:r>
          </a:p>
        </p:txBody>
      </p:sp>
    </p:spTree>
    <p:extLst>
      <p:ext uri="{BB962C8B-B14F-4D97-AF65-F5344CB8AC3E}">
        <p14:creationId xmlns:p14="http://schemas.microsoft.com/office/powerpoint/2010/main" val="2030703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6766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fr-FR"/>
              <a:t>Organogram of the survey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3514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Diagramme 5">
            <a:extLst>
              <a:ext uri="{FF2B5EF4-FFF2-40B4-BE49-F238E27FC236}">
                <a16:creationId xmlns:a16="http://schemas.microsoft.com/office/drawing/2014/main" id="{DDFFB786-9CD2-4F91-87C6-6BB340A2B9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6378094"/>
              </p:ext>
            </p:extLst>
          </p:nvPr>
        </p:nvGraphicFramePr>
        <p:xfrm>
          <a:off x="1036320" y="1269625"/>
          <a:ext cx="9555480" cy="4628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90222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8712" y="44842"/>
            <a:ext cx="11672416" cy="824716"/>
          </a:xfrm>
        </p:spPr>
        <p:txBody>
          <a:bodyPr>
            <a:normAutofit/>
          </a:bodyPr>
          <a:lstStyle/>
          <a:p>
            <a:r>
              <a:rPr lang="en-US"/>
              <a:t>Fieldwork Plan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9767" y="1111072"/>
            <a:ext cx="11210306" cy="518951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To be adapted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i="1" dirty="0"/>
              <a:t>Example: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BBB camp </a:t>
            </a:r>
            <a:r>
              <a:rPr kumimoji="0" lang="en-US" sz="2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4-12 November</a:t>
            </a: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r>
              <a:rPr lang="en-US" sz="1867" i="1" dirty="0">
                <a:solidFill>
                  <a:prstClr val="black"/>
                </a:solidFill>
                <a:latin typeface="Arial"/>
              </a:rPr>
              <a:t>6</a:t>
            </a:r>
            <a:r>
              <a:rPr kumimoji="0" lang="en-US" sz="1867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teams for 6 days</a:t>
            </a: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r>
              <a:rPr kumimoji="0" lang="en-US" sz="1867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supervisors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1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CCC </a:t>
            </a:r>
            <a:r>
              <a:rPr lang="en-US" sz="2400" i="1" dirty="0">
                <a:solidFill>
                  <a:prstClr val="black"/>
                </a:solidFill>
                <a:latin typeface="Arial"/>
              </a:rPr>
              <a:t>C</a:t>
            </a:r>
            <a:r>
              <a:rPr kumimoji="0" lang="en-US" sz="2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amp </a:t>
            </a:r>
            <a:r>
              <a:rPr kumimoji="0" lang="en-US" sz="2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13-19 November</a:t>
            </a: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r>
              <a:rPr lang="en-US" sz="1867" i="1" dirty="0">
                <a:solidFill>
                  <a:prstClr val="black"/>
                </a:solidFill>
                <a:latin typeface="Arial"/>
              </a:rPr>
              <a:t>6</a:t>
            </a:r>
            <a:r>
              <a:rPr kumimoji="0" lang="en-US" sz="1867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teams for 6 days</a:t>
            </a: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r>
              <a:rPr kumimoji="0" lang="en-US" sz="1867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supervisors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1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DDD Camp </a:t>
            </a:r>
            <a:r>
              <a:rPr kumimoji="0" lang="en-US" sz="2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4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20-27 </a:t>
            </a:r>
            <a:r>
              <a:rPr lang="en-US" sz="2400" i="1" dirty="0">
                <a:solidFill>
                  <a:prstClr val="black"/>
                </a:solidFill>
                <a:latin typeface="Arial"/>
              </a:rPr>
              <a:t>November</a:t>
            </a:r>
            <a:endParaRPr kumimoji="0" lang="en-US" sz="2400" b="0" i="1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r>
              <a:rPr lang="en-US" sz="1867" i="1" dirty="0">
                <a:solidFill>
                  <a:prstClr val="black"/>
                </a:solidFill>
                <a:latin typeface="Arial"/>
              </a:rPr>
              <a:t>6</a:t>
            </a:r>
            <a:r>
              <a:rPr kumimoji="0" lang="en-US" sz="1867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teams for 6 days</a:t>
            </a: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r>
              <a:rPr kumimoji="0" lang="en-US" sz="1867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supervisors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195018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8712" y="272466"/>
            <a:ext cx="11672416" cy="824716"/>
          </a:xfrm>
        </p:spPr>
        <p:txBody>
          <a:bodyPr/>
          <a:lstStyle/>
          <a:p>
            <a:r>
              <a:rPr lang="fr-FR" dirty="0"/>
              <a:t>Session 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4092" y="1986160"/>
            <a:ext cx="11672416" cy="4028680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Sampling design: study design and household selection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Survey teams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Field procedures: Daily organization and special cases</a:t>
            </a:r>
          </a:p>
        </p:txBody>
      </p:sp>
    </p:spTree>
    <p:extLst>
      <p:ext uri="{BB962C8B-B14F-4D97-AF65-F5344CB8AC3E}">
        <p14:creationId xmlns:p14="http://schemas.microsoft.com/office/powerpoint/2010/main" val="11093704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792" y="1040131"/>
            <a:ext cx="11415235" cy="5109426"/>
          </a:xfrm>
        </p:spPr>
        <p:txBody>
          <a:bodyPr rtlCol="0">
            <a:normAutofit/>
          </a:bodyPr>
          <a:lstStyle/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Each team member must: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r>
              <a:rPr lang="en-US" sz="2400" b="1" dirty="0">
                <a:solidFill>
                  <a:prstClr val="black"/>
                </a:solidFill>
              </a:rPr>
              <a:t>Be able to carry out all their tasks</a:t>
            </a: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endParaRPr lang="en-US" sz="2400" b="1" dirty="0">
              <a:solidFill>
                <a:prstClr val="black"/>
              </a:solidFill>
            </a:endParaRP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r>
              <a:rPr lang="en-US" sz="2400" b="1" dirty="0">
                <a:solidFill>
                  <a:prstClr val="black"/>
                </a:solidFill>
              </a:rPr>
              <a:t>Understand the roles and responsibilities of their teammates</a:t>
            </a: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endParaRPr lang="en-US" sz="2400" b="1" dirty="0">
              <a:solidFill>
                <a:prstClr val="black"/>
              </a:solidFill>
            </a:endParaRP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r>
              <a:rPr lang="en-US" sz="2400" b="1" dirty="0">
                <a:solidFill>
                  <a:prstClr val="black"/>
                </a:solidFill>
              </a:rPr>
              <a:t>Successfully complete the training program</a:t>
            </a: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endParaRPr lang="en-US" sz="2400" b="1" dirty="0">
              <a:solidFill>
                <a:prstClr val="black"/>
              </a:solidFill>
            </a:endParaRPr>
          </a:p>
          <a:p>
            <a:pPr lvl="1" indent="-457189">
              <a:spcBef>
                <a:spcPts val="0"/>
              </a:spcBef>
              <a:buClr>
                <a:srgbClr val="0072BC"/>
              </a:buClr>
              <a:buFont typeface="Courier New" panose="02070309020205020404" pitchFamily="49" charset="0"/>
              <a:buChar char="o"/>
              <a:defRPr/>
            </a:pPr>
            <a:r>
              <a:rPr lang="en-US" sz="2400" b="1" dirty="0">
                <a:solidFill>
                  <a:prstClr val="black"/>
                </a:solidFill>
              </a:rPr>
              <a:t>Successfully pass the written test and the standardization test</a:t>
            </a:r>
          </a:p>
          <a:p>
            <a:pPr marL="533386" lvl="1" indent="0">
              <a:spcBef>
                <a:spcPts val="0"/>
              </a:spcBef>
              <a:buClr>
                <a:srgbClr val="0072BC"/>
              </a:buClr>
              <a:buNone/>
              <a:defRPr/>
            </a:pPr>
            <a:endParaRPr lang="en-US" sz="2400" b="1" dirty="0">
              <a:solidFill>
                <a:prstClr val="black"/>
              </a:solidFill>
            </a:endParaRPr>
          </a:p>
          <a:p>
            <a:pPr marL="533386" lvl="1" indent="0">
              <a:spcBef>
                <a:spcPts val="0"/>
              </a:spcBef>
              <a:buClr>
                <a:srgbClr val="0072BC"/>
              </a:buClr>
              <a:buNone/>
              <a:defRPr/>
            </a:pPr>
            <a:endParaRPr lang="en-US" sz="2400" b="1" dirty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  <a:buClr>
                <a:srgbClr val="0072BC"/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Teams should be made up of </a:t>
            </a:r>
            <a:r>
              <a:rPr lang="en-US" sz="2400" b="1" dirty="0">
                <a:solidFill>
                  <a:schemeClr val="tx1"/>
                </a:solidFill>
              </a:rPr>
              <a:t>at least one man and one woman </a:t>
            </a:r>
            <a:r>
              <a:rPr lang="en-US" sz="2400" dirty="0">
                <a:solidFill>
                  <a:schemeClr val="tx1"/>
                </a:solidFill>
              </a:rPr>
              <a:t>(non-pregnant)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B98B717-028C-4CC9-ABE4-F75F526FFDDF}"/>
              </a:ext>
            </a:extLst>
          </p:cNvPr>
          <p:cNvSpPr txBox="1">
            <a:spLocks/>
          </p:cNvSpPr>
          <p:nvPr/>
        </p:nvSpPr>
        <p:spPr>
          <a:xfrm>
            <a:off x="259792" y="0"/>
            <a:ext cx="11672416" cy="82471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60958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Survey Team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3212359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791" y="319162"/>
            <a:ext cx="11672416" cy="824716"/>
          </a:xfrm>
        </p:spPr>
        <p:txBody>
          <a:bodyPr>
            <a:normAutofit fontScale="90000"/>
          </a:bodyPr>
          <a:lstStyle/>
          <a:p>
            <a:r>
              <a:rPr lang="en-US" dirty="0"/>
              <a:t>Team Leader: Role and Responsibilities (1/3)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4779" y="1394460"/>
            <a:ext cx="11422441" cy="4814689"/>
          </a:xfrm>
        </p:spPr>
        <p:txBody>
          <a:bodyPr>
            <a:norm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Ensure the high quality household selection and data collection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Organize, coordinate and supervise the team’s field work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Ensure that the anthropometry tools are tested daily and the results are recorded on the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anthropometry quality assurance control sheet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before starting fieldwork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Ensure that all necessary materials (including smartphones and anaemia equipment) and forms are ready and available before starting fieldwork</a:t>
            </a:r>
          </a:p>
        </p:txBody>
      </p:sp>
    </p:spTree>
    <p:extLst>
      <p:ext uri="{BB962C8B-B14F-4D97-AF65-F5344CB8AC3E}">
        <p14:creationId xmlns:p14="http://schemas.microsoft.com/office/powerpoint/2010/main" val="287344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8712" y="44842"/>
            <a:ext cx="11672416" cy="824716"/>
          </a:xfrm>
        </p:spPr>
        <p:txBody>
          <a:bodyPr>
            <a:normAutofit fontScale="90000"/>
          </a:bodyPr>
          <a:lstStyle/>
          <a:p>
            <a:r>
              <a:rPr lang="en-US" dirty="0"/>
              <a:t>Team Leader: Role and Responsibilities (2/3)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4779" y="1021655"/>
            <a:ext cx="11422441" cy="4814689"/>
          </a:xfrm>
        </p:spPr>
        <p:txBody>
          <a:bodyPr>
            <a:norm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Before beginning fieldwork, present the team and explain the objectives and procedures of the survey (consent)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Verify all cases of bilateral edema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 the calendar of local events to estimate age for children with caregiver who do not have official records and who fail recall the birthdates of their children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Complete the </a:t>
            </a: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individual questionnaires 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(Anthropometry and Health, Anaemia &amp; IYCF – Woman and Child)</a:t>
            </a:r>
          </a:p>
          <a:p>
            <a:pPr>
              <a:spcBef>
                <a:spcPts val="0"/>
              </a:spcBef>
              <a:buClr>
                <a:srgbClr val="0072BC"/>
              </a:buClr>
              <a:buFont typeface="Calibri" panose="020F0502020204030204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Arial"/>
            </a:endParaRPr>
          </a:p>
          <a:p>
            <a:pPr>
              <a:spcBef>
                <a:spcPts val="0"/>
              </a:spcBef>
              <a:buClr>
                <a:srgbClr val="0072BC"/>
              </a:buClr>
              <a:buFont typeface="Calibri" panose="020F050202020403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Complete referral forms for children with severe acute malnutrition (SAM) and children/women with severe anaemia 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75946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8712" y="44842"/>
            <a:ext cx="11672416" cy="824716"/>
          </a:xfrm>
        </p:spPr>
        <p:txBody>
          <a:bodyPr>
            <a:normAutofit fontScale="90000"/>
          </a:bodyPr>
          <a:lstStyle/>
          <a:p>
            <a:r>
              <a:rPr lang="en-US" dirty="0"/>
              <a:t>Team Leader: Role and Responsibilities (3/3)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4779" y="1295975"/>
            <a:ext cx="11422441" cy="4814689"/>
          </a:xfrm>
        </p:spPr>
        <p:txBody>
          <a:bodyPr>
            <a:norm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Ensure missing data or implausible measurements are recollected to secure high data quality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Ensure the smartphones, height boards and scales, HemoCue are carefully handled and are in good working order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Report and replace any broken or non-functioning equipment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lang="fr-FR" sz="2400" dirty="0">
              <a:solidFill>
                <a:prstClr val="black"/>
              </a:solidFill>
              <a:latin typeface="Arial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Record and report any and all problems identified in the fieldwork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Contact the supervision teams for support when necessary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Maintain a respectful work environment by working together carefully as a team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965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791" y="471259"/>
            <a:ext cx="11672416" cy="824716"/>
          </a:xfrm>
        </p:spPr>
        <p:txBody>
          <a:bodyPr>
            <a:normAutofit fontScale="90000"/>
          </a:bodyPr>
          <a:lstStyle/>
          <a:p>
            <a:r>
              <a:rPr lang="en-US" dirty="0"/>
              <a:t>Interviewer &amp; Measurers: Role and Responsibilities (1/2)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4778" y="1455995"/>
            <a:ext cx="11422441" cy="4814689"/>
          </a:xfrm>
        </p:spPr>
        <p:txBody>
          <a:bodyPr>
            <a:norm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Interviewer: 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Complete the Demography and Household questionnaires (Food Security, Mosquito Net coverage and WASH)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Measurers: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Arial"/>
              </a:rPr>
              <a:t>Anthro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pometric measurements and measure of Hb concentration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 the anthropometry tools daily and record the results on the standardization anthropometry quality assurance control sheet before starting fieldwork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Make accurate measures of height/length, weight and middle upper arm circumference (MUAC) for children (and women)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2240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791" y="471259"/>
            <a:ext cx="11672416" cy="824716"/>
          </a:xfrm>
        </p:spPr>
        <p:txBody>
          <a:bodyPr>
            <a:normAutofit fontScale="90000"/>
          </a:bodyPr>
          <a:lstStyle/>
          <a:p>
            <a:r>
              <a:rPr lang="en-US" dirty="0"/>
              <a:t>Interviewer &amp; Measurers: Role and Responsibilities (2/2)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4778" y="1455995"/>
            <a:ext cx="11422441" cy="4814689"/>
          </a:xfrm>
        </p:spPr>
        <p:txBody>
          <a:bodyPr>
            <a:norm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Assess the presence of bilateral edema. In case of bilateral edema, the team leader will do a second testing, then the supervision team should be informed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Protect all equipment from damage (especially height boards, scales and HemoCue devices)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Measurers and Interviewers: </a:t>
            </a: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Maintain a respectful work environment by working together carefully as a team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66206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790" y="174958"/>
            <a:ext cx="11672416" cy="824716"/>
          </a:xfrm>
        </p:spPr>
        <p:txBody>
          <a:bodyPr>
            <a:normAutofit/>
          </a:bodyPr>
          <a:lstStyle/>
          <a:p>
            <a:r>
              <a:rPr lang="fr-FR" dirty="0"/>
              <a:t>Supervision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4777" y="1307405"/>
            <a:ext cx="11422441" cy="4814689"/>
          </a:xfrm>
        </p:spPr>
        <p:txBody>
          <a:bodyPr>
            <a:norm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Enumerators will be assessed before the launch of the survey and continually throughout the data collection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Each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Team Leader </a:t>
            </a: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responsible of the quality for her/his team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Each </a:t>
            </a:r>
            <a:r>
              <a:rPr lang="en-US" sz="2400" b="1" dirty="0">
                <a:solidFill>
                  <a:prstClr val="black"/>
                </a:solidFill>
                <a:latin typeface="Arial"/>
              </a:rPr>
              <a:t>S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upervisor</a:t>
            </a: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responsible of the quality for the 2 teams they supervise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000000"/>
                </a:solidFill>
              </a:rPr>
              <a:t>Each evening after the end of data collection </a:t>
            </a:r>
            <a:r>
              <a:rPr 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 review of the data with the supervision team  </a:t>
            </a:r>
            <a:r>
              <a:rPr lang="en-US" sz="2400" b="1" dirty="0">
                <a:solidFill>
                  <a:srgbClr val="000000"/>
                </a:solidFill>
                <a:sym typeface="Wingdings" panose="05000000000000000000" pitchFamily="2" charset="2"/>
              </a:rPr>
              <a:t>HIGH QUALITY DATA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69086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>
            <a:normAutofit fontScale="90000"/>
          </a:bodyPr>
          <a:lstStyle/>
          <a:p>
            <a:r>
              <a:rPr lang="en-US"/>
              <a:t>Field procedures:</a:t>
            </a:r>
            <a:br>
              <a:rPr lang="en-US"/>
            </a:br>
            <a:r>
              <a:rPr lang="en-US"/>
              <a:t>daily Organization</a:t>
            </a:r>
          </a:p>
        </p:txBody>
      </p:sp>
    </p:spTree>
    <p:extLst>
      <p:ext uri="{BB962C8B-B14F-4D97-AF65-F5344CB8AC3E}">
        <p14:creationId xmlns:p14="http://schemas.microsoft.com/office/powerpoint/2010/main" val="29228640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788" y="405308"/>
            <a:ext cx="11672416" cy="824716"/>
          </a:xfrm>
        </p:spPr>
        <p:txBody>
          <a:bodyPr>
            <a:normAutofit fontScale="90000"/>
          </a:bodyPr>
          <a:lstStyle/>
          <a:p>
            <a:r>
              <a:rPr lang="en-US" dirty="0"/>
              <a:t>Daily preparations before data collection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4776" y="1638003"/>
            <a:ext cx="11422441" cy="4814689"/>
          </a:xfrm>
        </p:spPr>
        <p:txBody>
          <a:bodyPr>
            <a:norm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 the scale with a standard weight and the height board with a standard wooden dowel of 110.0 cm. Check that the MUAC tapes are not folded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Record the results on </a:t>
            </a:r>
            <a:r>
              <a:rPr lang="en-US" sz="2400" dirty="0">
                <a:solidFill>
                  <a:prstClr val="black"/>
                </a:solidFill>
                <a:latin typeface="Arial"/>
              </a:rPr>
              <a:t>the a</a:t>
            </a: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nthropometry quality assurance control sheet 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Verify that the team has all necessary equipment and material (paper forms, anaemia equipment, etc.)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Ensure all the preparations with the car and driver are completed in the evening the day before the full day of data collection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09329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6766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fr-FR"/>
              <a:t>Expect the unexpected!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3514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5" name="Content Placeholder 4" descr="Ethiopia 061.JPG">
            <a:extLst>
              <a:ext uri="{FF2B5EF4-FFF2-40B4-BE49-F238E27FC236}">
                <a16:creationId xmlns:a16="http://schemas.microsoft.com/office/drawing/2014/main" id="{406A3D8E-4821-451A-B42F-3BB1F1024F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43" y="1383030"/>
            <a:ext cx="4021924" cy="301783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B2EC3F6-7EC7-4552-845C-273262B7BE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8785" y="1286301"/>
            <a:ext cx="3914774" cy="293608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CC3651F-9B2A-4860-A589-4F0F5FC299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6991" y="3429000"/>
            <a:ext cx="3150870" cy="236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188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>
            <a:normAutofit/>
          </a:bodyPr>
          <a:lstStyle/>
          <a:p>
            <a:r>
              <a:rPr lang="en-US" dirty="0"/>
              <a:t>Sampling design</a:t>
            </a:r>
          </a:p>
        </p:txBody>
      </p:sp>
    </p:spTree>
    <p:extLst>
      <p:ext uri="{BB962C8B-B14F-4D97-AF65-F5344CB8AC3E}">
        <p14:creationId xmlns:p14="http://schemas.microsoft.com/office/powerpoint/2010/main" val="1555530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787" y="151219"/>
            <a:ext cx="11672416" cy="824716"/>
          </a:xfrm>
        </p:spPr>
        <p:txBody>
          <a:bodyPr>
            <a:normAutofit fontScale="90000"/>
          </a:bodyPr>
          <a:lstStyle/>
          <a:p>
            <a:r>
              <a:rPr lang="en-US" dirty="0"/>
              <a:t>What to do in the selected household? (1/4)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4775" y="1188721"/>
            <a:ext cx="11422441" cy="492107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Meet the head of the household or the representative and read the </a:t>
            </a:r>
            <a:r>
              <a:rPr lang="en-US" sz="2400" b="1" dirty="0">
                <a:solidFill>
                  <a:schemeClr val="tx1"/>
                </a:solidFill>
              </a:rPr>
              <a:t>verbal consent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tx1"/>
                </a:solidFill>
              </a:rPr>
              <a:t>Start with the </a:t>
            </a:r>
            <a:r>
              <a:rPr lang="en-GB" sz="2400" b="1" dirty="0">
                <a:solidFill>
                  <a:schemeClr val="tx1"/>
                </a:solidFill>
              </a:rPr>
              <a:t>Demography questionnaire</a:t>
            </a:r>
            <a:r>
              <a:rPr lang="en-GB" sz="2400" dirty="0">
                <a:solidFill>
                  <a:schemeClr val="tx1"/>
                </a:solidFill>
              </a:rPr>
              <a:t>. Do the listing of the household members and report the total number of children U5 and the total number of women between 15 and 49 years of age on the </a:t>
            </a:r>
            <a:r>
              <a:rPr lang="en-GB" sz="2400" b="1" dirty="0">
                <a:solidFill>
                  <a:schemeClr val="tx1"/>
                </a:solidFill>
              </a:rPr>
              <a:t>Participants and measures control sheet</a:t>
            </a:r>
            <a:endParaRPr lang="en-GB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tx1"/>
                </a:solidFill>
              </a:rPr>
              <a:t>The measurers and the Hb taker prepare the anthropometric and anaemia equipment if children U5 and/or women 15-49 years belong to this HH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tx1"/>
                </a:solidFill>
              </a:rPr>
              <a:t>Fill out the </a:t>
            </a:r>
            <a:r>
              <a:rPr lang="en-GB" sz="2400" b="1" dirty="0"/>
              <a:t>H</a:t>
            </a:r>
            <a:r>
              <a:rPr lang="en-GB" sz="2400" b="1" dirty="0">
                <a:solidFill>
                  <a:schemeClr val="tx1"/>
                </a:solidFill>
              </a:rPr>
              <a:t>ousehold questionnaire </a:t>
            </a:r>
            <a:r>
              <a:rPr lang="en-GB" sz="2400" dirty="0">
                <a:solidFill>
                  <a:schemeClr val="tx1"/>
                </a:solidFill>
              </a:rPr>
              <a:t>(Food security, Mosquito Net and WASH)</a:t>
            </a:r>
            <a:endParaRPr kumimoji="0" lang="fr-FR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65481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787" y="151219"/>
            <a:ext cx="11672416" cy="824716"/>
          </a:xfrm>
        </p:spPr>
        <p:txBody>
          <a:bodyPr>
            <a:normAutofit fontScale="90000"/>
          </a:bodyPr>
          <a:lstStyle/>
          <a:p>
            <a:r>
              <a:rPr lang="en-US" dirty="0"/>
              <a:t>What to do in the selected household? (2/4)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4775" y="1188721"/>
            <a:ext cx="11422441" cy="4921072"/>
          </a:xfrm>
        </p:spPr>
        <p:txBody>
          <a:bodyPr>
            <a:normAutofit lnSpcReduction="10000"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lang="en-US" sz="2400" dirty="0">
                <a:solidFill>
                  <a:schemeClr val="tx1"/>
                </a:solidFill>
              </a:rPr>
              <a:t>Complete the </a:t>
            </a:r>
            <a:r>
              <a:rPr lang="en-US" sz="2400" b="1" dirty="0">
                <a:solidFill>
                  <a:schemeClr val="tx1"/>
                </a:solidFill>
              </a:rPr>
              <a:t>child questionnaire for all children between 0 and 59 months of age</a:t>
            </a: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If there are children under 5 years of age in the HH, request any health cards, birth certificate or piece of ID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 the weight, height and MUAC </a:t>
            </a: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children 6-59 months. Check children for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bilateral edema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New measurements if detection of WHO flags and/or SAM child to </a:t>
            </a: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secure high quality data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Collect additional information (vitamin A supplementation, deworming, diarrhoea in the past 2 weeks, enrolment into nutrition </a:t>
            </a:r>
            <a:r>
              <a:rPr kumimoji="0" lang="en-US" sz="2400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programmes</a:t>
            </a: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etc.) and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assess anaemia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Complete the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IYCF section </a:t>
            </a: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the child questionnaire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each child between 0 and 23 months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81768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787" y="151219"/>
            <a:ext cx="11672416" cy="824716"/>
          </a:xfrm>
        </p:spPr>
        <p:txBody>
          <a:bodyPr>
            <a:normAutofit fontScale="90000"/>
          </a:bodyPr>
          <a:lstStyle/>
          <a:p>
            <a:r>
              <a:rPr lang="en-US" dirty="0"/>
              <a:t>What to do in the selected household? (3/4)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4774" y="1143001"/>
            <a:ext cx="11422441" cy="4921072"/>
          </a:xfrm>
        </p:spPr>
        <p:txBody>
          <a:bodyPr>
            <a:norm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Complete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women questionnaire for all women between 15 and 49 years of age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Respectfully ask the pregnancy status of the women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Collect additional information (breastfeeding status, BSFP enrolment, iron/folic acid supplementation, ANC enrolment, etc.)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 the MUAC of all pregnant women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 the haemoglobin concentration of all non-pregnant women</a:t>
            </a: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97553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787" y="151219"/>
            <a:ext cx="11672416" cy="824716"/>
          </a:xfrm>
        </p:spPr>
        <p:txBody>
          <a:bodyPr>
            <a:normAutofit fontScale="90000"/>
          </a:bodyPr>
          <a:lstStyle/>
          <a:p>
            <a:r>
              <a:rPr lang="en-US" dirty="0"/>
              <a:t>What to do in the selected household? (4/4)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4774" y="1143001"/>
            <a:ext cx="11422441" cy="4921072"/>
          </a:xfrm>
        </p:spPr>
        <p:txBody>
          <a:bodyPr>
            <a:normAutofit/>
          </a:bodyPr>
          <a:lstStyle/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Fill out the </a:t>
            </a:r>
            <a:r>
              <a:rPr lang="en-US" sz="2400" b="1" dirty="0">
                <a:solidFill>
                  <a:prstClr val="black"/>
                </a:solidFill>
                <a:latin typeface="Arial"/>
              </a:rPr>
              <a:t>Data collection control sheet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Calibri" panose="020F050202020403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1018A10-DCE2-4812-AD54-84558B847C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68"/>
          <a:stretch/>
        </p:blipFill>
        <p:spPr>
          <a:xfrm>
            <a:off x="662710" y="1740334"/>
            <a:ext cx="9169066" cy="449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9869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31" y="240783"/>
            <a:ext cx="11672416" cy="810778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altLang="fr-FR" dirty="0"/>
              <a:t>Participants and Measures Control Sheet</a:t>
            </a:r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FB69411-562C-4546-BB93-832EF49D9E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819" y="1339166"/>
            <a:ext cx="11002361" cy="417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0075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>
            <a:normAutofit fontScale="90000"/>
          </a:bodyPr>
          <a:lstStyle/>
          <a:p>
            <a:r>
              <a:rPr lang="en-US"/>
              <a:t>Field procedures: </a:t>
            </a:r>
            <a:br>
              <a:rPr lang="en-US"/>
            </a:br>
            <a:r>
              <a:rPr lang="en-US"/>
              <a:t>special cases</a:t>
            </a:r>
          </a:p>
        </p:txBody>
      </p:sp>
    </p:spTree>
    <p:extLst>
      <p:ext uri="{BB962C8B-B14F-4D97-AF65-F5344CB8AC3E}">
        <p14:creationId xmlns:p14="http://schemas.microsoft.com/office/powerpoint/2010/main" val="33087672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382" y="1343025"/>
            <a:ext cx="11415235" cy="4171949"/>
          </a:xfrm>
        </p:spPr>
        <p:txBody>
          <a:bodyPr rtlCol="0">
            <a:normAutofit/>
          </a:bodyPr>
          <a:lstStyle/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Not possible to visit selected HH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Absent HH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  <a:buClr>
                <a:srgbClr val="0072BC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No children AND/OR women in the HH</a:t>
            </a:r>
          </a:p>
          <a:p>
            <a:pPr>
              <a:spcBef>
                <a:spcPts val="0"/>
              </a:spcBef>
              <a:buClr>
                <a:srgbClr val="0072BC"/>
              </a:buClr>
              <a:buFont typeface="Arial" panose="020B0604020202020204" pitchFamily="34" charset="0"/>
              <a:buChar char="•"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Absent Child/Woman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Child/Woman with disability/handicap or in a nutrition/medical </a:t>
            </a:r>
            <a:r>
              <a:rPr kumimoji="0" lang="en-US" sz="2400" b="0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centre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B98B717-028C-4CC9-ABE4-F75F526FFDDF}"/>
              </a:ext>
            </a:extLst>
          </p:cNvPr>
          <p:cNvSpPr txBox="1">
            <a:spLocks/>
          </p:cNvSpPr>
          <p:nvPr/>
        </p:nvSpPr>
        <p:spPr>
          <a:xfrm>
            <a:off x="259792" y="0"/>
            <a:ext cx="11672416" cy="82471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60958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Special Cases</a:t>
            </a:r>
          </a:p>
        </p:txBody>
      </p:sp>
    </p:spTree>
    <p:extLst>
      <p:ext uri="{BB962C8B-B14F-4D97-AF65-F5344CB8AC3E}">
        <p14:creationId xmlns:p14="http://schemas.microsoft.com/office/powerpoint/2010/main" val="19669204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382" y="937260"/>
            <a:ext cx="11415235" cy="4571999"/>
          </a:xfrm>
        </p:spPr>
        <p:txBody>
          <a:bodyPr rtlCol="0">
            <a:normAutofit/>
          </a:bodyPr>
          <a:lstStyle/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Refusal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Re-direction of team to include particular HH and omit others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Access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If the residents of the HH refuse to participate in the survey or cannot participate because of important reasons, </a:t>
            </a:r>
            <a:r>
              <a:rPr lang="en-US" sz="2400" b="1" dirty="0">
                <a:solidFill>
                  <a:schemeClr val="tx1"/>
                </a:solidFill>
              </a:rPr>
              <a:t>fill out the data collection control sheet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b="1" u="sng" dirty="0">
                <a:solidFill>
                  <a:schemeClr val="tx1"/>
                </a:solidFill>
              </a:rPr>
              <a:t>“Refusal” = 3; “HH needs to be revisited” = No</a:t>
            </a:r>
            <a:endParaRPr lang="en-US" sz="2400" b="1" dirty="0">
              <a:solidFill>
                <a:schemeClr val="tx1"/>
              </a:solidFill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Choose the following HH 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u="sng" dirty="0">
                <a:solidFill>
                  <a:prstClr val="black"/>
                </a:solidFill>
              </a:rPr>
              <a:t>DO NOT </a:t>
            </a: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REPLACE THE HH WITH ANOTHER ONE!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B98B717-028C-4CC9-ABE4-F75F526FFDDF}"/>
              </a:ext>
            </a:extLst>
          </p:cNvPr>
          <p:cNvSpPr txBox="1">
            <a:spLocks/>
          </p:cNvSpPr>
          <p:nvPr/>
        </p:nvSpPr>
        <p:spPr>
          <a:xfrm>
            <a:off x="259792" y="0"/>
            <a:ext cx="11672416" cy="82471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60958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Not possible to visit selected HH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E3796EC-0644-4C7F-B38E-DBF2F7240F3B}"/>
              </a:ext>
            </a:extLst>
          </p:cNvPr>
          <p:cNvGrpSpPr/>
          <p:nvPr/>
        </p:nvGrpSpPr>
        <p:grpSpPr>
          <a:xfrm>
            <a:off x="857250" y="5106783"/>
            <a:ext cx="9031676" cy="1627913"/>
            <a:chOff x="857250" y="5106783"/>
            <a:chExt cx="9031676" cy="1627913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B70FBBC-AC2D-41C8-A891-C84ED8FB5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7250" y="5106783"/>
              <a:ext cx="9031676" cy="1627913"/>
            </a:xfrm>
            <a:prstGeom prst="rect">
              <a:avLst/>
            </a:prstGeom>
          </p:spPr>
        </p:pic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A165D240-0825-4C7D-87A7-7A9B6A7BF9F1}"/>
                </a:ext>
              </a:extLst>
            </p:cNvPr>
            <p:cNvGrpSpPr/>
            <p:nvPr/>
          </p:nvGrpSpPr>
          <p:grpSpPr>
            <a:xfrm>
              <a:off x="2716530" y="5160644"/>
              <a:ext cx="6134102" cy="1520190"/>
              <a:chOff x="2670810" y="5160645"/>
              <a:chExt cx="6134102" cy="1520190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D4CDEA3-FC83-42F7-9136-6242F8DE394A}"/>
                  </a:ext>
                </a:extLst>
              </p:cNvPr>
              <p:cNvSpPr/>
              <p:nvPr/>
            </p:nvSpPr>
            <p:spPr>
              <a:xfrm>
                <a:off x="2670810" y="5394960"/>
                <a:ext cx="1249680" cy="1285875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A573F2A-7854-424B-8249-BA992141CC1B}"/>
                  </a:ext>
                </a:extLst>
              </p:cNvPr>
              <p:cNvSpPr/>
              <p:nvPr/>
            </p:nvSpPr>
            <p:spPr>
              <a:xfrm>
                <a:off x="7555232" y="5160645"/>
                <a:ext cx="1249680" cy="152019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14493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382" y="839882"/>
            <a:ext cx="11415235" cy="4571999"/>
          </a:xfrm>
        </p:spPr>
        <p:txBody>
          <a:bodyPr rtlCol="0">
            <a:normAutofit/>
          </a:bodyPr>
          <a:lstStyle/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If the HH is absent, the survey team will ask a neighbor of the residents’ whereabouts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If they are expected to return before the survey team leaves the camp, the survey team should return to administer the questionnaires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Fill out the data collection control sheet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lang="en-US" sz="2400" b="1" u="sng" dirty="0">
                <a:solidFill>
                  <a:schemeClr val="tx1"/>
                </a:solidFill>
              </a:rPr>
              <a:t>“</a:t>
            </a: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Absent’’ = 2; </a:t>
            </a:r>
            <a:r>
              <a:rPr lang="en-US" sz="2400" b="1" u="sng" dirty="0">
                <a:solidFill>
                  <a:schemeClr val="tx1"/>
                </a:solidFill>
              </a:rPr>
              <a:t>“</a:t>
            </a: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HH needs to be revisited’’ = Yes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Choose the following HH 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800" dirty="0">
              <a:solidFill>
                <a:prstClr val="black"/>
              </a:solidFill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DO NOT REPLACE ABSENT HOUSEHOLD!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B98B717-028C-4CC9-ABE4-F75F526FFDDF}"/>
              </a:ext>
            </a:extLst>
          </p:cNvPr>
          <p:cNvSpPr txBox="1">
            <a:spLocks/>
          </p:cNvSpPr>
          <p:nvPr/>
        </p:nvSpPr>
        <p:spPr>
          <a:xfrm>
            <a:off x="259792" y="0"/>
            <a:ext cx="11672416" cy="82471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60958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Absent HH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3732E79E-1033-43D2-9D0E-ABBEB82091E3}"/>
              </a:ext>
            </a:extLst>
          </p:cNvPr>
          <p:cNvGrpSpPr/>
          <p:nvPr/>
        </p:nvGrpSpPr>
        <p:grpSpPr>
          <a:xfrm>
            <a:off x="697230" y="4922898"/>
            <a:ext cx="9031676" cy="1627913"/>
            <a:chOff x="857250" y="5106783"/>
            <a:chExt cx="9031676" cy="1627913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5B2FBA07-08D8-48B2-A31B-1F6E12B8E7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7250" y="5106783"/>
              <a:ext cx="9031676" cy="1627913"/>
            </a:xfrm>
            <a:prstGeom prst="rect">
              <a:avLst/>
            </a:prstGeom>
          </p:spPr>
        </p:pic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C5E8353D-668A-4FC4-8ECF-6C5033BC8219}"/>
                </a:ext>
              </a:extLst>
            </p:cNvPr>
            <p:cNvGrpSpPr/>
            <p:nvPr/>
          </p:nvGrpSpPr>
          <p:grpSpPr>
            <a:xfrm>
              <a:off x="2716530" y="5160644"/>
              <a:ext cx="6134102" cy="1520190"/>
              <a:chOff x="2670810" y="5160645"/>
              <a:chExt cx="6134102" cy="1520190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BAEE439-55E3-402E-BAEB-53D6EDA3FA33}"/>
                  </a:ext>
                </a:extLst>
              </p:cNvPr>
              <p:cNvSpPr/>
              <p:nvPr/>
            </p:nvSpPr>
            <p:spPr>
              <a:xfrm>
                <a:off x="2670810" y="5394960"/>
                <a:ext cx="1249680" cy="1285875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E675FD8-9B72-4C13-9345-FDB06D79CF3C}"/>
                  </a:ext>
                </a:extLst>
              </p:cNvPr>
              <p:cNvSpPr/>
              <p:nvPr/>
            </p:nvSpPr>
            <p:spPr>
              <a:xfrm>
                <a:off x="7555232" y="5160645"/>
                <a:ext cx="1249680" cy="152019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82479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382" y="960120"/>
            <a:ext cx="11415235" cy="4571999"/>
          </a:xfrm>
        </p:spPr>
        <p:txBody>
          <a:bodyPr rtlCol="0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If it is determined that a selected HH does not have any children between 0-59 months of age and/or women between 15-49 years, </a:t>
            </a:r>
            <a:r>
              <a:rPr lang="en-US" sz="2400" b="1" dirty="0">
                <a:solidFill>
                  <a:schemeClr val="tx1"/>
                </a:solidFill>
              </a:rPr>
              <a:t>the survey team will only fill the Demography questionnaire and the Household questionnaire </a:t>
            </a:r>
            <a:r>
              <a:rPr lang="en-US" sz="2400" dirty="0">
                <a:solidFill>
                  <a:schemeClr val="tx1"/>
                </a:solidFill>
              </a:rPr>
              <a:t>(Food Security, WASH and Mosquito net)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>
              <a:spcBef>
                <a:spcPts val="0"/>
              </a:spcBef>
              <a:buClr>
                <a:srgbClr val="0072BC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Fill out the data collection control sheet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lang="en-US" sz="2400" b="1" u="sng" dirty="0">
                <a:solidFill>
                  <a:schemeClr val="tx1"/>
                </a:solidFill>
              </a:rPr>
              <a:t>“0” in the columns “# Children U5” and/or “# Eligible women 15-49 years”</a:t>
            </a:r>
          </a:p>
          <a:p>
            <a:pPr>
              <a:spcBef>
                <a:spcPts val="0"/>
              </a:spcBef>
              <a:buClr>
                <a:srgbClr val="0072BC"/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Choose the following HH</a:t>
            </a:r>
            <a:endParaRPr lang="en-US" sz="2400" dirty="0">
              <a:solidFill>
                <a:schemeClr val="tx1"/>
              </a:solidFill>
            </a:endParaRP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None/>
              <a:tabLst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u="sng" dirty="0">
                <a:solidFill>
                  <a:prstClr val="black"/>
                </a:solidFill>
              </a:rPr>
              <a:t>DO NOT REPLACE THE HH WITH ANOTHER ONE</a:t>
            </a: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!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B98B717-028C-4CC9-ABE4-F75F526FFDDF}"/>
              </a:ext>
            </a:extLst>
          </p:cNvPr>
          <p:cNvSpPr txBox="1">
            <a:spLocks/>
          </p:cNvSpPr>
          <p:nvPr/>
        </p:nvSpPr>
        <p:spPr>
          <a:xfrm>
            <a:off x="259792" y="0"/>
            <a:ext cx="11672416" cy="82471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60958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No Children and/or Women in the HH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07E4C460-1E3A-4D96-8CDB-1E7C91BA588D}"/>
              </a:ext>
            </a:extLst>
          </p:cNvPr>
          <p:cNvGrpSpPr/>
          <p:nvPr/>
        </p:nvGrpSpPr>
        <p:grpSpPr>
          <a:xfrm>
            <a:off x="744063" y="4906727"/>
            <a:ext cx="9201385" cy="1603458"/>
            <a:chOff x="744063" y="4906727"/>
            <a:chExt cx="9201385" cy="1603458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307CB8F1-867D-4F21-9E4E-102D2C2E6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4063" y="4906727"/>
              <a:ext cx="9201385" cy="1603458"/>
            </a:xfrm>
            <a:prstGeom prst="rect">
              <a:avLst/>
            </a:prstGeom>
          </p:spPr>
        </p:pic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5ADE4FD5-6297-4E85-B902-91BF2A2B6A31}"/>
                </a:ext>
              </a:extLst>
            </p:cNvPr>
            <p:cNvGrpSpPr/>
            <p:nvPr/>
          </p:nvGrpSpPr>
          <p:grpSpPr>
            <a:xfrm>
              <a:off x="1833801" y="5200296"/>
              <a:ext cx="5104209" cy="1309889"/>
              <a:chOff x="1559481" y="5236342"/>
              <a:chExt cx="5104209" cy="1309889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94521C-D6D5-4A62-B049-B235AF17669A}"/>
                  </a:ext>
                </a:extLst>
              </p:cNvPr>
              <p:cNvSpPr/>
              <p:nvPr/>
            </p:nvSpPr>
            <p:spPr>
              <a:xfrm>
                <a:off x="1559481" y="5249529"/>
                <a:ext cx="1926669" cy="129670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AD9F529-308E-41B4-8FA7-DB69B8DBA60B}"/>
                  </a:ext>
                </a:extLst>
              </p:cNvPr>
              <p:cNvSpPr/>
              <p:nvPr/>
            </p:nvSpPr>
            <p:spPr>
              <a:xfrm>
                <a:off x="6023610" y="5236342"/>
                <a:ext cx="640080" cy="129670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1452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3"/>
          <p:cNvSpPr>
            <a:spLocks noGrp="1"/>
          </p:cNvSpPr>
          <p:nvPr>
            <p:ph type="title"/>
          </p:nvPr>
        </p:nvSpPr>
        <p:spPr>
          <a:xfrm>
            <a:off x="278712" y="269429"/>
            <a:ext cx="11672416" cy="1291135"/>
          </a:xfrm>
        </p:spPr>
        <p:txBody>
          <a:bodyPr/>
          <a:lstStyle/>
          <a:p>
            <a:pPr algn="ctr"/>
            <a:r>
              <a:rPr lang="en-US" altLang="fr-FR" dirty="0"/>
              <a:t>How you will define a household?</a:t>
            </a:r>
          </a:p>
        </p:txBody>
      </p:sp>
      <p:sp>
        <p:nvSpPr>
          <p:cNvPr id="286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fr-FR" b="1" dirty="0"/>
          </a:p>
          <a:p>
            <a:endParaRPr lang="en-GB" altLang="fr-FR" b="1" dirty="0"/>
          </a:p>
          <a:p>
            <a:endParaRPr lang="en-GB" altLang="fr-FR" b="1" dirty="0"/>
          </a:p>
        </p:txBody>
      </p:sp>
      <p:pic>
        <p:nvPicPr>
          <p:cNvPr id="28676" name="Picture 4" descr="http://www.avanceon.com/Portals/31626/images/C--Users-sschlegel-Pictures-Question-Mark-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2317729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0388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382" y="927410"/>
            <a:ext cx="11415235" cy="4571999"/>
          </a:xfrm>
        </p:spPr>
        <p:txBody>
          <a:bodyPr rtlCol="0">
            <a:normAutofit/>
          </a:bodyPr>
          <a:lstStyle/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The team will ask the reason of the children’s/women’s absence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If the child/woman is close to the HH, someone should be sent to bring them back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If the child/woman is expected to return before the survey team leaves the camp, then the survey team should return before the end of the day 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If the child/woman</a:t>
            </a:r>
            <a:r>
              <a:rPr lang="en-US" sz="2400" dirty="0">
                <a:solidFill>
                  <a:prstClr val="black"/>
                </a:solidFill>
              </a:rPr>
              <a:t> cannot be found before the teams leave the camp,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the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anthropometric measurements for the child/woman will be missing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Fill out the data collection control sheet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“Number of eligible children 0-59 months measured/assessed for anaemia”; “Household needs to be revisited” = Yes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B98B717-028C-4CC9-ABE4-F75F526FFDDF}"/>
              </a:ext>
            </a:extLst>
          </p:cNvPr>
          <p:cNvSpPr txBox="1">
            <a:spLocks/>
          </p:cNvSpPr>
          <p:nvPr/>
        </p:nvSpPr>
        <p:spPr>
          <a:xfrm>
            <a:off x="259792" y="0"/>
            <a:ext cx="11672416" cy="82471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60958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Absent Children/Women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DF1B056C-850D-4AC1-A2F1-DC820B0E2347}"/>
              </a:ext>
            </a:extLst>
          </p:cNvPr>
          <p:cNvGrpSpPr/>
          <p:nvPr/>
        </p:nvGrpSpPr>
        <p:grpSpPr>
          <a:xfrm>
            <a:off x="629763" y="5128861"/>
            <a:ext cx="9201385" cy="1603458"/>
            <a:chOff x="629763" y="5128861"/>
            <a:chExt cx="9201385" cy="1603458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80B2524D-0AA9-4567-89CB-6995F18F12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9763" y="5128861"/>
              <a:ext cx="9201385" cy="1603458"/>
            </a:xfrm>
            <a:prstGeom prst="rect">
              <a:avLst/>
            </a:prstGeom>
          </p:spPr>
        </p:pic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7B5D1E48-46E1-45B3-AABA-C767AD267C37}"/>
                </a:ext>
              </a:extLst>
            </p:cNvPr>
            <p:cNvGrpSpPr/>
            <p:nvPr/>
          </p:nvGrpSpPr>
          <p:grpSpPr>
            <a:xfrm>
              <a:off x="3611880" y="5419270"/>
              <a:ext cx="4092178" cy="1313048"/>
              <a:chOff x="3611880" y="5327830"/>
              <a:chExt cx="4092178" cy="1313048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53CD8E5-17ED-4CC7-B67E-36D4DB2273E9}"/>
                  </a:ext>
                </a:extLst>
              </p:cNvPr>
              <p:cNvSpPr/>
              <p:nvPr/>
            </p:nvSpPr>
            <p:spPr>
              <a:xfrm>
                <a:off x="3611880" y="5344176"/>
                <a:ext cx="754380" cy="129670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C261E4D-ECBE-42EA-BCBA-106AB12E62A7}"/>
                  </a:ext>
                </a:extLst>
              </p:cNvPr>
              <p:cNvSpPr/>
              <p:nvPr/>
            </p:nvSpPr>
            <p:spPr>
              <a:xfrm>
                <a:off x="6766798" y="5327830"/>
                <a:ext cx="937260" cy="129670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970408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382" y="1143000"/>
            <a:ext cx="11415235" cy="4571999"/>
          </a:xfrm>
        </p:spPr>
        <p:txBody>
          <a:bodyPr rtlCol="0">
            <a:normAutofit/>
          </a:bodyPr>
          <a:lstStyle/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Disabled children are to be included in the survey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If a physical deformity prevents the anthropometric measurements of child’s (weight, height, MUAC or edema) 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leave blank in the questionnaire (missing data). The remaining data should be collected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Fill out the data collection control sheet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“Number of children with disabilities’’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B98B717-028C-4CC9-ABE4-F75F526FFDDF}"/>
              </a:ext>
            </a:extLst>
          </p:cNvPr>
          <p:cNvSpPr txBox="1">
            <a:spLocks/>
          </p:cNvSpPr>
          <p:nvPr/>
        </p:nvSpPr>
        <p:spPr>
          <a:xfrm>
            <a:off x="259792" y="0"/>
            <a:ext cx="11672416" cy="82471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60958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Disabled Children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479D6A6A-F8D0-45B8-82C0-61B5E1F59ABF}"/>
              </a:ext>
            </a:extLst>
          </p:cNvPr>
          <p:cNvGrpSpPr/>
          <p:nvPr/>
        </p:nvGrpSpPr>
        <p:grpSpPr>
          <a:xfrm>
            <a:off x="1388627" y="4384332"/>
            <a:ext cx="9201385" cy="1603458"/>
            <a:chOff x="1388627" y="4384332"/>
            <a:chExt cx="9201385" cy="1603458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2965BC3-999B-4880-B91F-63CC197F91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88627" y="4384332"/>
              <a:ext cx="9201385" cy="1603458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5C0C436-3FA1-4632-A466-33A1892CC70F}"/>
                </a:ext>
              </a:extLst>
            </p:cNvPr>
            <p:cNvSpPr/>
            <p:nvPr/>
          </p:nvSpPr>
          <p:spPr>
            <a:xfrm>
              <a:off x="5074919" y="4691088"/>
              <a:ext cx="731521" cy="129670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669318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380" y="824716"/>
            <a:ext cx="11415235" cy="4571999"/>
          </a:xfrm>
        </p:spPr>
        <p:txBody>
          <a:bodyPr rtlCol="0">
            <a:normAutofit/>
          </a:bodyPr>
          <a:lstStyle/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Children in a nutrition/medical </a:t>
            </a:r>
            <a:r>
              <a:rPr kumimoji="0" lang="en-US" sz="2400" b="1" i="0" u="sng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centre</a:t>
            </a: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are to be included in the survey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If the nutritional status of the child prevents the anthropometric measurements (weight, height, MUAC or edema) 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leave blank in the questionnaire (missing data). The remaining data should be collected</a:t>
            </a: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BC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Fill out the data collection control sheet 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1" i="0" u="sng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“Number of children in medical/nutrition’’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B98B717-028C-4CC9-ABE4-F75F526FFDDF}"/>
              </a:ext>
            </a:extLst>
          </p:cNvPr>
          <p:cNvSpPr txBox="1">
            <a:spLocks/>
          </p:cNvSpPr>
          <p:nvPr/>
        </p:nvSpPr>
        <p:spPr>
          <a:xfrm>
            <a:off x="259792" y="0"/>
            <a:ext cx="11672416" cy="82471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60958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Children in a nutrition/health centre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873951A0-A763-4770-82A7-7B8D01F58370}"/>
              </a:ext>
            </a:extLst>
          </p:cNvPr>
          <p:cNvGrpSpPr/>
          <p:nvPr/>
        </p:nvGrpSpPr>
        <p:grpSpPr>
          <a:xfrm>
            <a:off x="1388627" y="4384332"/>
            <a:ext cx="9201385" cy="1627847"/>
            <a:chOff x="1388627" y="4384332"/>
            <a:chExt cx="9201385" cy="1627847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58876674-6ED3-43D8-A84B-0977444AD8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88627" y="4384332"/>
              <a:ext cx="9201385" cy="1603458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C6C852A-1551-41D4-84AF-89AF06FA916F}"/>
                </a:ext>
              </a:extLst>
            </p:cNvPr>
            <p:cNvSpPr/>
            <p:nvPr/>
          </p:nvSpPr>
          <p:spPr>
            <a:xfrm>
              <a:off x="5806440" y="4663440"/>
              <a:ext cx="1101087" cy="134873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3115496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>
            <a:normAutofit fontScale="90000"/>
          </a:bodyPr>
          <a:lstStyle/>
          <a:p>
            <a:r>
              <a:rPr lang="fr-FR" dirty="0"/>
              <a:t>ANY Question?</a:t>
            </a:r>
            <a:br>
              <a:rPr lang="fr-FR" dirty="0"/>
            </a:br>
            <a:br>
              <a:rPr lang="fr-FR" dirty="0"/>
            </a:br>
            <a:r>
              <a:rPr lang="fr-FR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29433132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2488" y="2928205"/>
            <a:ext cx="10747023" cy="1001589"/>
          </a:xfrm>
        </p:spPr>
        <p:txBody>
          <a:bodyPr>
            <a:normAutofit fontScale="90000"/>
          </a:bodyPr>
          <a:lstStyle/>
          <a:p>
            <a:pPr algn="ctr"/>
            <a:r>
              <a:rPr lang="fr-FR" sz="5400" b="1" dirty="0"/>
              <a:t>THANK YOU</a:t>
            </a:r>
            <a:br>
              <a:rPr lang="fr-FR" sz="5400" b="1" dirty="0"/>
            </a:br>
            <a:r>
              <a:rPr lang="fr-FR" sz="5400" b="1" dirty="0"/>
              <a:t>FOR LISTENING!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4009F5F-9D41-458D-855A-3D7416553A66}"/>
              </a:ext>
            </a:extLst>
          </p:cNvPr>
          <p:cNvSpPr txBox="1"/>
          <p:nvPr/>
        </p:nvSpPr>
        <p:spPr>
          <a:xfrm>
            <a:off x="248355" y="620484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tx2"/>
                </a:solidFill>
              </a:rPr>
              <a:t>[LOGO PARTNERS]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399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altLang="fr-FR" dirty="0"/>
              <a:t>How you will define a household?</a:t>
            </a:r>
            <a:br>
              <a:rPr lang="en-US" altLang="fr-FR" dirty="0"/>
            </a:br>
            <a:r>
              <a:rPr lang="en-US" altLang="fr-FR" dirty="0"/>
              <a:t>Answer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3514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577215" y="1720003"/>
            <a:ext cx="11098530" cy="44185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Use of the </a:t>
            </a:r>
            <a:r>
              <a:rPr lang="en-US" sz="2400" b="1" dirty="0">
                <a:solidFill>
                  <a:schemeClr val="tx1"/>
                </a:solidFill>
              </a:rPr>
              <a:t>UNHCR ProGres</a:t>
            </a:r>
            <a:r>
              <a:rPr lang="en-US" sz="2400" dirty="0">
                <a:solidFill>
                  <a:schemeClr val="tx1"/>
                </a:solidFill>
              </a:rPr>
              <a:t> database for sampling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One household = One registration group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A Registration Group is one or more individuals who are registered together.</a:t>
            </a:r>
            <a:r>
              <a:rPr lang="en-US" sz="2400" dirty="0">
                <a:solidFill>
                  <a:schemeClr val="tx1"/>
                </a:solidFill>
              </a:rPr>
              <a:t> For example, a Registration Group could be a family or it could be a household registered together for assistance purposes. An individual must always belong to a Registration Group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An individual can only belong to one Registration Group at any point in time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271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altLang="fr-FR" dirty="0"/>
              <a:t>How you will define a household?</a:t>
            </a:r>
            <a:br>
              <a:rPr lang="en-US" altLang="fr-FR" dirty="0"/>
            </a:br>
            <a:r>
              <a:rPr lang="en-US" altLang="fr-FR" dirty="0"/>
              <a:t>Answer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11833"/>
            <a:ext cx="10058400" cy="3434927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565655" y="2211833"/>
            <a:ext cx="11098530" cy="318312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Child and Woman </a:t>
            </a:r>
            <a:r>
              <a:rPr lang="en-US" sz="2400" b="1" dirty="0">
                <a:solidFill>
                  <a:schemeClr val="tx1"/>
                </a:solidFill>
              </a:rPr>
              <a:t>Questionnaires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US" sz="2400" dirty="0">
                <a:solidFill>
                  <a:schemeClr val="tx1"/>
                </a:solidFill>
              </a:rPr>
              <a:t> One household = One registration group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</a:rPr>
              <a:t> Demography and Household Questionnaires </a:t>
            </a:r>
            <a:r>
              <a:rPr lang="en-US" sz="2400" dirty="0">
                <a:solidFill>
                  <a:schemeClr val="tx1"/>
                </a:solidFill>
              </a:rPr>
              <a:t>(Food Security, Mosquito Net Coverage and WASH)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One household = All household members who live together and routinely eat out of the same pot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621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3"/>
          <p:cNvSpPr>
            <a:spLocks noGrp="1"/>
          </p:cNvSpPr>
          <p:nvPr>
            <p:ph type="title"/>
          </p:nvPr>
        </p:nvSpPr>
        <p:spPr>
          <a:xfrm>
            <a:off x="219236" y="257854"/>
            <a:ext cx="11791368" cy="1291135"/>
          </a:xfrm>
        </p:spPr>
        <p:txBody>
          <a:bodyPr>
            <a:normAutofit/>
          </a:bodyPr>
          <a:lstStyle/>
          <a:p>
            <a:pPr algn="ctr"/>
            <a:r>
              <a:rPr lang="en-US" altLang="fr-FR" dirty="0"/>
              <a:t>What is a cross-sectional survey?</a:t>
            </a:r>
          </a:p>
        </p:txBody>
      </p:sp>
      <p:sp>
        <p:nvSpPr>
          <p:cNvPr id="286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fr-FR" b="1" dirty="0"/>
          </a:p>
          <a:p>
            <a:endParaRPr lang="en-GB" altLang="fr-FR" b="1" dirty="0"/>
          </a:p>
          <a:p>
            <a:endParaRPr lang="en-GB" altLang="fr-FR" b="1" dirty="0"/>
          </a:p>
        </p:txBody>
      </p:sp>
      <p:pic>
        <p:nvPicPr>
          <p:cNvPr id="28676" name="Picture 4" descr="http://www.avanceon.com/Portals/31626/images/C--Users-sschlegel-Pictures-Question-Mark-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2317729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629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altLang="fr-FR" dirty="0"/>
              <a:t>What is a cross-sectional survey?</a:t>
            </a:r>
            <a:br>
              <a:rPr lang="en-US" altLang="fr-FR" dirty="0"/>
            </a:br>
            <a:r>
              <a:rPr lang="en-US" altLang="fr-FR" dirty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11833"/>
            <a:ext cx="10058400" cy="3434927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565655" y="2211833"/>
            <a:ext cx="11098530" cy="318312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Collection of data from a specific population at a single point in time</a:t>
            </a:r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963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95054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fr-FR" dirty="0"/>
              <a:t>Representative Sample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3514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200" b="1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F90AC6-2C5F-4B48-A420-33E242843846}"/>
              </a:ext>
            </a:extLst>
          </p:cNvPr>
          <p:cNvSpPr txBox="1">
            <a:spLocks/>
          </p:cNvSpPr>
          <p:nvPr/>
        </p:nvSpPr>
        <p:spPr>
          <a:xfrm>
            <a:off x="577215" y="1720003"/>
            <a:ext cx="11098530" cy="44185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>
                <a:solidFill>
                  <a:schemeClr val="tx1"/>
                </a:solidFill>
              </a:rPr>
              <a:t>Each HH (and the occupants) in the population has the </a:t>
            </a:r>
            <a:r>
              <a:rPr lang="en-US" sz="2400" b="1" dirty="0">
                <a:solidFill>
                  <a:schemeClr val="tx1"/>
                </a:solidFill>
              </a:rPr>
              <a:t>same chance </a:t>
            </a:r>
            <a:r>
              <a:rPr lang="en-US" sz="2400" dirty="0">
                <a:solidFill>
                  <a:schemeClr val="tx1"/>
                </a:solidFill>
              </a:rPr>
              <a:t>of being selected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>
                <a:solidFill>
                  <a:schemeClr val="tx1"/>
                </a:solidFill>
              </a:rPr>
              <a:t>The </a:t>
            </a:r>
            <a:r>
              <a:rPr lang="en-US" sz="2400" b="1" dirty="0">
                <a:solidFill>
                  <a:schemeClr val="tx1"/>
                </a:solidFill>
              </a:rPr>
              <a:t>selection of one individual does not make the selection of another individual more likely or less likely to happen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>
                <a:solidFill>
                  <a:schemeClr val="tx1"/>
                </a:solidFill>
              </a:rPr>
              <a:t>No one has control over the selection of HH (or the occupants). </a:t>
            </a:r>
            <a:r>
              <a:rPr lang="en-US" sz="2400" b="1" dirty="0">
                <a:solidFill>
                  <a:schemeClr val="tx1"/>
                </a:solidFill>
              </a:rPr>
              <a:t>It is completely random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b="1" u="sng" dirty="0">
                <a:solidFill>
                  <a:schemeClr val="tx1"/>
                </a:solidFill>
              </a:rPr>
              <a:t>If this criteria are not followed then the data collected during the survey will be low quality!</a:t>
            </a:r>
            <a:endParaRPr lang="en-US" sz="2800" b="1" u="sng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47791"/>
      </p:ext>
    </p:extLst>
  </p:cSld>
  <p:clrMapOvr>
    <a:masterClrMapping/>
  </p:clrMapOvr>
</p:sld>
</file>

<file path=ppt/theme/theme1.xml><?xml version="1.0" encoding="utf-8"?>
<a:theme xmlns:a="http://schemas.openxmlformats.org/drawingml/2006/main" name="UNHCR2016">
  <a:themeElements>
    <a:clrScheme name="UNHCR2016">
      <a:dk1>
        <a:sysClr val="windowText" lastClr="000000"/>
      </a:dk1>
      <a:lt1>
        <a:sysClr val="window" lastClr="FFFFFF"/>
      </a:lt1>
      <a:dk2>
        <a:srgbClr val="FFFFFF"/>
      </a:dk2>
      <a:lt2>
        <a:srgbClr val="0072BC"/>
      </a:lt2>
      <a:accent1>
        <a:srgbClr val="0072BC"/>
      </a:accent1>
      <a:accent2>
        <a:srgbClr val="000000"/>
      </a:accent2>
      <a:accent3>
        <a:srgbClr val="FAEB00"/>
      </a:accent3>
      <a:accent4>
        <a:srgbClr val="17375F"/>
      </a:accent4>
      <a:accent5>
        <a:srgbClr val="08B499"/>
      </a:accent5>
      <a:accent6>
        <a:srgbClr val="EF4960"/>
      </a:accent6>
      <a:hlink>
        <a:srgbClr val="0072BC"/>
      </a:hlink>
      <a:folHlink>
        <a:srgbClr val="0072BC"/>
      </a:folHlink>
    </a:clrScheme>
    <a:fontScheme name="UNHCR2016">
      <a:majorFont>
        <a:latin typeface="Arial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HCR2016-Template-V2" id="{3E386AF6-AFA1-4435-B293-6BF6E93FC347}" vid="{380E39D3-DA05-4B59-A009-DFC129E09AB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SENS v3_Formation_Enquete_Session_0_Introduction_v18.11.2020</Template>
  <TotalTime>0</TotalTime>
  <Words>2857</Words>
  <Application>Microsoft Office PowerPoint</Application>
  <PresentationFormat>Grand écran</PresentationFormat>
  <Paragraphs>411</Paragraphs>
  <Slides>44</Slides>
  <Notes>42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44</vt:i4>
      </vt:variant>
    </vt:vector>
  </HeadingPairs>
  <TitlesOfParts>
    <vt:vector size="51" baseType="lpstr">
      <vt:lpstr>Arial</vt:lpstr>
      <vt:lpstr>Calibri</vt:lpstr>
      <vt:lpstr>Courier New</vt:lpstr>
      <vt:lpstr>Segoe UI</vt:lpstr>
      <vt:lpstr>Wingdings</vt:lpstr>
      <vt:lpstr>Wingdings 2</vt:lpstr>
      <vt:lpstr>UNHCR2016</vt:lpstr>
      <vt:lpstr>SENS Surveys  [Camp/Setting names] Region, Country - Time frame</vt:lpstr>
      <vt:lpstr>Session 3</vt:lpstr>
      <vt:lpstr>Sampling design</vt:lpstr>
      <vt:lpstr>How you will define a household?</vt:lpstr>
      <vt:lpstr>How you will define a household? Answer (1/2)</vt:lpstr>
      <vt:lpstr>How you will define a household? Answer (2/2)</vt:lpstr>
      <vt:lpstr>What is a cross-sectional survey?</vt:lpstr>
      <vt:lpstr>What is a cross-sectional survey? Answer</vt:lpstr>
      <vt:lpstr>Representative Sample Criteria</vt:lpstr>
      <vt:lpstr>Survey Design</vt:lpstr>
      <vt:lpstr>Survey Design</vt:lpstr>
      <vt:lpstr>Simple random sampling</vt:lpstr>
      <vt:lpstr>Systematic random sampling (1/4)</vt:lpstr>
      <vt:lpstr>Systematic random sampling (2/4)</vt:lpstr>
      <vt:lpstr>Systematic random sampling (3/4)</vt:lpstr>
      <vt:lpstr>Systematic random sampling (4/4)</vt:lpstr>
      <vt:lpstr>Survey teams</vt:lpstr>
      <vt:lpstr>Organogram of the survey </vt:lpstr>
      <vt:lpstr>Fieldwork Plan</vt:lpstr>
      <vt:lpstr>Présentation PowerPoint</vt:lpstr>
      <vt:lpstr>Team Leader: Role and Responsibilities (1/3)</vt:lpstr>
      <vt:lpstr>Team Leader: Role and Responsibilities (2/3)</vt:lpstr>
      <vt:lpstr>Team Leader: Role and Responsibilities (3/3)</vt:lpstr>
      <vt:lpstr>Interviewer &amp; Measurers: Role and Responsibilities (1/2)</vt:lpstr>
      <vt:lpstr>Interviewer &amp; Measurers: Role and Responsibilities (2/2)</vt:lpstr>
      <vt:lpstr>Supervision</vt:lpstr>
      <vt:lpstr>Field procedures: daily Organization</vt:lpstr>
      <vt:lpstr>Daily preparations before data collection</vt:lpstr>
      <vt:lpstr>Expect the unexpected!</vt:lpstr>
      <vt:lpstr>What to do in the selected household? (1/4)</vt:lpstr>
      <vt:lpstr>What to do in the selected household? (2/4)</vt:lpstr>
      <vt:lpstr>What to do in the selected household? (3/4)</vt:lpstr>
      <vt:lpstr>What to do in the selected household? (4/4)</vt:lpstr>
      <vt:lpstr>Participants and Measures Control Sheet</vt:lpstr>
      <vt:lpstr>Field procedures:  special cases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ANY Question?  Discussion</vt:lpstr>
      <vt:lpstr>THANK YOU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Nutrition Survey with SMART Methods</dc:title>
  <dc:creator>Fanny Cassard</dc:creator>
  <cp:lastModifiedBy>Fanny Cassard</cp:lastModifiedBy>
  <cp:revision>349</cp:revision>
  <cp:lastPrinted>2016-08-25T13:26:20Z</cp:lastPrinted>
  <dcterms:created xsi:type="dcterms:W3CDTF">2014-06-25T09:53:34Z</dcterms:created>
  <dcterms:modified xsi:type="dcterms:W3CDTF">2020-12-01T10:04:46Z</dcterms:modified>
</cp:coreProperties>
</file>